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8" r:id="rId2"/>
    <p:sldId id="279" r:id="rId3"/>
    <p:sldId id="281" r:id="rId4"/>
    <p:sldId id="283" r:id="rId5"/>
    <p:sldId id="284" r:id="rId6"/>
    <p:sldId id="285" r:id="rId7"/>
    <p:sldId id="286" r:id="rId8"/>
    <p:sldId id="287" r:id="rId9"/>
    <p:sldId id="289" r:id="rId10"/>
    <p:sldId id="292" r:id="rId11"/>
    <p:sldId id="290" r:id="rId12"/>
    <p:sldId id="291" r:id="rId13"/>
    <p:sldId id="293" r:id="rId14"/>
    <p:sldId id="296" r:id="rId15"/>
    <p:sldId id="294" r:id="rId16"/>
    <p:sldId id="295" r:id="rId17"/>
    <p:sldId id="29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857" autoAdjust="0"/>
  </p:normalViewPr>
  <p:slideViewPr>
    <p:cSldViewPr>
      <p:cViewPr varScale="1">
        <p:scale>
          <a:sx n="106" d="100"/>
          <a:sy n="106" d="100"/>
        </p:scale>
        <p:origin x="17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0352C-6D97-42C0-9CDD-1BE9DD015393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D523F-410D-4549-91A3-28E135081A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7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atherineasquithgallery.com/uploads/posts/2021-02/1613655425_25-p-fon-dlya-prezentatsii-shkolnaya-doska-2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1552" r="845" b="1660"/>
          <a:stretch/>
        </p:blipFill>
        <p:spPr bwMode="auto">
          <a:xfrm>
            <a:off x="-36512" y="11795"/>
            <a:ext cx="9180512" cy="68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59076"/>
            <a:ext cx="6109302" cy="399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7808" y="4653136"/>
            <a:ext cx="656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– </a:t>
            </a:r>
          </a:p>
          <a:p>
            <a:pPr algn="ctr"/>
            <a:r>
              <a:rPr lang="ru-RU" sz="48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СЕМЕЙНАЯ ПРОФЕССИЯ</a:t>
            </a:r>
            <a:endParaRPr lang="ru-RU" sz="4800" b="1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lena-filatova-sem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песня про учителей - учитель не профессия - призвание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5400601" cy="58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46150" y="453732"/>
            <a:ext cx="32758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Семья БОРЕЙКО</a:t>
            </a:r>
          </a:p>
          <a:p>
            <a:pPr lvl="0"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(6 детей), </a:t>
            </a:r>
          </a:p>
          <a:p>
            <a:pPr lvl="0"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апа - учитель «Основы безопасности и защиты Родины» </a:t>
            </a:r>
          </a:p>
          <a:p>
            <a:pPr lvl="0"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МБОУ «</a:t>
            </a:r>
            <a:r>
              <a:rPr lang="ru-RU" sz="2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Потанинская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СОШ», участник СВО.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18" y="2996952"/>
            <a:ext cx="3333588" cy="287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6041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310"/>
            <a:ext cx="7488832" cy="561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872901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Семья НИКИТИНЫХ (5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детей), 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мама - директор МБОУ «Верхне-</a:t>
            </a:r>
            <a:r>
              <a:rPr lang="ru-RU" sz="2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Мангиртуйская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ООШ».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86631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12090" b="1332"/>
          <a:stretch/>
        </p:blipFill>
        <p:spPr bwMode="auto">
          <a:xfrm>
            <a:off x="1096824" y="260647"/>
            <a:ext cx="7128792" cy="579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027003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Семья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ПЕРЕВАЛОВЫХ (5 детей), 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мама - воспитатель МБДОУ Детский сад «Ручеёк» (с. </a:t>
            </a:r>
            <a:r>
              <a:rPr lang="ru-RU" sz="2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Окино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-Ключи).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34328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8374"/>
          <a:stretch/>
        </p:blipFill>
        <p:spPr bwMode="auto">
          <a:xfrm>
            <a:off x="4460904" y="3140968"/>
            <a:ext cx="4366901" cy="338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45839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 педагогических семей, у которых  4 детей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070" y="707504"/>
            <a:ext cx="867596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Общеобразовательные учреждения: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МБОУ «Бичурская СОШ № 1» - </a:t>
            </a:r>
            <a:r>
              <a:rPr lang="ru-RU" sz="1600" b="1" dirty="0" smtClean="0">
                <a:solidFill>
                  <a:srgbClr val="C00000"/>
                </a:solidFill>
              </a:rPr>
              <a:t>2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семьи;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«Бичурская СОШ № 5»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«Бичурская СОШ № 3»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«Бичурская СОШ № 4 имени Героя 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Совесткого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Союза 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Соломенникова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Е.И.»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Потанинская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СОШ»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Шибертуйская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СОШ» - </a:t>
            </a:r>
            <a:r>
              <a:rPr lang="ru-RU" sz="1600" b="1" dirty="0">
                <a:solidFill>
                  <a:srgbClr val="C00000"/>
                </a:solidFill>
              </a:rPr>
              <a:t>3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семьи;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«Верхне-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Мангиртуйская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ООШ»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семья.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Дошкольные учреждения: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-Ганга»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«Багульник»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«Березка»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«Елочка»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«Малышок» - </a:t>
            </a:r>
            <a:r>
              <a:rPr lang="ru-RU" sz="1600" b="1" dirty="0">
                <a:solidFill>
                  <a:srgbClr val="C00000"/>
                </a:solidFill>
              </a:rPr>
              <a:t>2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семьи;</a:t>
            </a: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«Полянка»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семья.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6379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8374"/>
          <a:stretch/>
        </p:blipFill>
        <p:spPr bwMode="auto">
          <a:xfrm>
            <a:off x="4460904" y="3140968"/>
            <a:ext cx="4366901" cy="338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45839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 педагогических семей, у которых  4 детей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070" y="707504"/>
            <a:ext cx="867596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Общеобразовательные учреждения: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МБОУ «Бичурская СОШ № 1» - </a:t>
            </a:r>
            <a:r>
              <a:rPr lang="ru-RU" sz="1600" b="1" dirty="0" smtClean="0">
                <a:solidFill>
                  <a:srgbClr val="C00000"/>
                </a:solidFill>
              </a:rPr>
              <a:t>2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семьи;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«Бичурская СОШ № 5»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«Бичурская СОШ № 3»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«Бичурская СОШ № 4 имени Героя 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Совесткого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Союза 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Соломенникова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Е.И.»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Потанинская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СОШ»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Шибертуйская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СОШ» - </a:t>
            </a:r>
            <a:r>
              <a:rPr lang="ru-RU" sz="1600" b="1" dirty="0">
                <a:solidFill>
                  <a:srgbClr val="C00000"/>
                </a:solidFill>
              </a:rPr>
              <a:t>3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семьи;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«Верхне-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Мангиртуйская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ООШ»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семья.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Дошкольные учреждения: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</a:t>
            </a:r>
            <a:r>
              <a:rPr lang="ru-RU" sz="1600" b="1" dirty="0" err="1">
                <a:solidFill>
                  <a:srgbClr val="1F497D">
                    <a:lumMod val="50000"/>
                  </a:srgbClr>
                </a:solidFill>
              </a:rPr>
              <a:t>Ая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-Ганга»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«Багульник»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«Березка»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«Елочка»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«Малышок» - </a:t>
            </a:r>
            <a:r>
              <a:rPr lang="ru-RU" sz="1600" b="1" dirty="0">
                <a:solidFill>
                  <a:srgbClr val="C00000"/>
                </a:solidFill>
              </a:rPr>
              <a:t>2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семьи;</a:t>
            </a:r>
            <a:endParaRPr lang="ru-RU" sz="1600" b="1" dirty="0">
              <a:solidFill>
                <a:srgbClr val="1F497D">
                  <a:lumMod val="50000"/>
                </a:srgb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МБДОУ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Детский сад «Полянка» - </a:t>
            </a: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</a:rPr>
              <a:t>семья.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11564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t="6066" r="26547" b="6751"/>
          <a:stretch/>
        </p:blipFill>
        <p:spPr bwMode="auto">
          <a:xfrm>
            <a:off x="6639498" y="5301208"/>
            <a:ext cx="2224433" cy="141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92696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Семья – источник радости и счастья,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Любви неиссякаемый родник,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И в ясную погоду, и в ненастье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Хранит семья и ценит жизни миг.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Семья – оплот и сила государства,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Хранящая традиции веков.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Семья – России главное богатство.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Так пусть хранит все наши семьи Бог!</a:t>
            </a:r>
            <a:endParaRPr lang="ru-RU" sz="2400" b="1" i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3305117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t="6066" r="26547" b="6751"/>
          <a:stretch/>
        </p:blipFill>
        <p:spPr bwMode="auto">
          <a:xfrm>
            <a:off x="6639498" y="5301208"/>
            <a:ext cx="2224433" cy="141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92696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Семья – источник радости и счастья,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Любви неиссякаемый родник,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И в ясную погоду, и в ненастье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Хранит семья и ценит жизни миг.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Семья – оплот и сила государства,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Хранящая традиции веков.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Семья – России главное богатство.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Open Sans"/>
              </a:rPr>
              <a:t>Так пусть хранит все наши семьи Бог!</a:t>
            </a:r>
            <a:endParaRPr lang="ru-RU" sz="2400" b="1" i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2391877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na-filatova-sem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elena-filatova-sem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73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7938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 ПАВЛОВЫХ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88992"/>
            <a:ext cx="1435815" cy="2016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81758"/>
            <a:ext cx="1450189" cy="2016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31" y="1204144"/>
            <a:ext cx="1407409" cy="2016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r="6449"/>
          <a:stretch/>
        </p:blipFill>
        <p:spPr>
          <a:xfrm>
            <a:off x="5163831" y="3645024"/>
            <a:ext cx="1375873" cy="2016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7162" y="3220473"/>
            <a:ext cx="2049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 Георгиевич</a:t>
            </a:r>
          </a:p>
          <a:p>
            <a:pPr algn="ctr">
              <a:defRPr/>
            </a:pP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труда. Работал в </a:t>
            </a:r>
            <a:r>
              <a:rPr lang="ru-RU" sz="14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1983 по 1999 годы.</a:t>
            </a:r>
          </a:p>
          <a:p>
            <a:pPr algn="ctr">
              <a:defRPr/>
            </a:pPr>
            <a:endParaRPr lang="ru-RU" sz="1600" b="1" kern="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7943" y="3220473"/>
            <a:ext cx="239155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Фёдорович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работает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технологии в МБОУ «Бичурская СОШ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1», руководит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кружком декоративно - прикладного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Более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учеников стали победителями и призёрами республиканских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конкурсов. 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0232" y="1181758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Виталий Михайлович,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информатики МБОУ «Бичурская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1».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1240" y="3630462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 Михайлович,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МБОУ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«Бичурская СОШ № 1».</a:t>
            </a:r>
          </a:p>
        </p:txBody>
      </p:sp>
    </p:spTree>
    <p:extLst>
      <p:ext uri="{BB962C8B-B14F-4D97-AF65-F5344CB8AC3E}">
        <p14:creationId xmlns:p14="http://schemas.microsoft.com/office/powerpoint/2010/main" val="3319861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7938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047586"/>
            <a:ext cx="32896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Веретельников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Тимофеевич, 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географии,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районо,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4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Малокуналейской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школ. </a:t>
            </a:r>
            <a:endParaRPr lang="ru-RU" sz="1400" b="1" kern="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1641" y="2397225"/>
            <a:ext cx="2286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Оленникова  (</a:t>
            </a: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Веретельникова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Инна Евгеньевна,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№ 1.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87" y="572388"/>
            <a:ext cx="1780277" cy="304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80112" y="4047586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Веретельникова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(Рещикова) Анастасия Ивановна, 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Окино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-Ключевской, Сухо-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Ручьевской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школ.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4821" y="573325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Прокопьевич Рещиков 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 Иркутскую духовно-учительскую семинарию </a:t>
            </a:r>
            <a:endParaRPr lang="ru-RU" sz="14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36273" y="2496885"/>
            <a:ext cx="230310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Оленников 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Дмитриевич,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 </a:t>
            </a:r>
            <a:r>
              <a:rPr lang="ru-RU" sz="14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№ 1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5440099" y="1955316"/>
            <a:ext cx="484414" cy="467595"/>
          </a:xfrm>
          <a:prstGeom prst="straightConnector1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767510" y="3477249"/>
            <a:ext cx="389672" cy="570337"/>
          </a:xfrm>
          <a:prstGeom prst="straightConnector1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987894" y="5085184"/>
            <a:ext cx="384306" cy="654933"/>
          </a:xfrm>
          <a:prstGeom prst="straightConnector1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073580" y="1081645"/>
            <a:ext cx="2881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Оленникова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Николаевна,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образования, г. Хабаровск</a:t>
            </a:r>
          </a:p>
        </p:txBody>
      </p:sp>
      <p:pic>
        <p:nvPicPr>
          <p:cNvPr id="4098" name="Picture 2" descr="https://papik.pro/uploads/posts/2023-01/1674151411_papik-pro-p-simvol-semi-risunok-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2858"/>
            <a:ext cx="1796062" cy="1796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96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7938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5786454"/>
            <a:ext cx="407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Нестерова Ирина Евгеньевна,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, г. Новосибирск.</a:t>
            </a:r>
            <a:endParaRPr lang="ru-RU" sz="1400" b="1" kern="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5786454"/>
            <a:ext cx="3778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Наталья Ивановна,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Бичурская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3»</a:t>
            </a:r>
            <a:endParaRPr lang="ru-RU" sz="14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00298" y="1071546"/>
            <a:ext cx="17842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</a:t>
            </a:r>
          </a:p>
          <a:p>
            <a:pPr algn="ctr">
              <a:defRPr/>
            </a:pPr>
            <a:endParaRPr lang="ru-RU" sz="14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Бичурская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2944" t="9756" r="61169" b="64357"/>
          <a:stretch>
            <a:fillRect/>
          </a:stretch>
        </p:blipFill>
        <p:spPr bwMode="auto">
          <a:xfrm>
            <a:off x="642910" y="1000108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7576" r="6060"/>
          <a:stretch>
            <a:fillRect/>
          </a:stretch>
        </p:blipFill>
        <p:spPr bwMode="auto">
          <a:xfrm>
            <a:off x="4643438" y="3357562"/>
            <a:ext cx="3786214" cy="246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357562"/>
            <a:ext cx="3286147" cy="246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l="19226" r="31028"/>
          <a:stretch>
            <a:fillRect/>
          </a:stretch>
        </p:blipFill>
        <p:spPr bwMode="auto">
          <a:xfrm rot="16200000">
            <a:off x="5470428" y="458870"/>
            <a:ext cx="213223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19336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7938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3238605"/>
            <a:ext cx="3289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Баженова Ирина Федоровна,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МУ Районное управление образованием Администрации МО «Бичурский район» РБ.</a:t>
            </a:r>
            <a:endParaRPr lang="ru-RU" sz="1400" b="1" kern="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15470" y="5129673"/>
            <a:ext cx="3778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Гнеушев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Федор Семенович,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 </a:t>
            </a:r>
          </a:p>
          <a:p>
            <a:pPr algn="ctr">
              <a:defRPr/>
            </a:pP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2.</a:t>
            </a:r>
            <a:endParaRPr lang="ru-RU" sz="14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1273996"/>
            <a:ext cx="2881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Баженова Наталия Сергеевна,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 МБОУ «Бичурская СОШ № 3».</a:t>
            </a:r>
          </a:p>
        </p:txBody>
      </p:sp>
      <p:pic>
        <p:nvPicPr>
          <p:cNvPr id="4098" name="Picture 2" descr="https://papik.pro/uploads/posts/2023-01/1674151411_papik-pro-p-simvol-semi-risunok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64604"/>
            <a:ext cx="1796062" cy="1796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66" y="4632838"/>
            <a:ext cx="13081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t="19437" r="42251" b="19587"/>
          <a:stretch/>
        </p:blipFill>
        <p:spPr bwMode="auto">
          <a:xfrm>
            <a:off x="3058966" y="2852936"/>
            <a:ext cx="1212393" cy="16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1"/>
          <a:stretch/>
        </p:blipFill>
        <p:spPr bwMode="auto">
          <a:xfrm>
            <a:off x="3058966" y="991701"/>
            <a:ext cx="1183304" cy="17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602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7938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 ИСТОМИНЫХ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6216" y="1114216"/>
            <a:ext cx="20493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Истомин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</a:p>
          <a:p>
            <a:pPr algn="ctr">
              <a:defRPr/>
            </a:pP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 МБОУ «Еланская СОШ»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1142984"/>
            <a:ext cx="20699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Истомин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</a:p>
          <a:p>
            <a:pPr algn="ctr">
              <a:defRPr/>
            </a:pP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Фирсович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школы, основатель музея, учитель истории Еланской СОШ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3714752"/>
            <a:ext cx="19442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Истомина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</a:p>
          <a:p>
            <a:pPr algn="ctr">
              <a:defRPr/>
            </a:pP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математики ГБПОУ «Байкальский колледж туризма и сервиса»</a:t>
            </a:r>
          </a:p>
          <a:p>
            <a:pPr algn="just"/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275" t="19874" r="72418" b="35325"/>
          <a:stretch>
            <a:fillRect/>
          </a:stretch>
        </p:blipFill>
        <p:spPr bwMode="auto">
          <a:xfrm>
            <a:off x="4714876" y="3714752"/>
            <a:ext cx="168805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399" t="18111" r="69204" b="33502"/>
          <a:stretch>
            <a:fillRect/>
          </a:stretch>
        </p:blipFill>
        <p:spPr bwMode="auto">
          <a:xfrm>
            <a:off x="4714876" y="1142984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3399" t="18145" r="67145" b="33467"/>
          <a:stretch>
            <a:fillRect/>
          </a:stretch>
        </p:blipFill>
        <p:spPr bwMode="auto">
          <a:xfrm>
            <a:off x="571472" y="1142984"/>
            <a:ext cx="185738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714752"/>
            <a:ext cx="3500462" cy="262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8748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7938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 ИВАНОВЫХ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6216" y="1114216"/>
            <a:ext cx="204935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Владимир </a:t>
            </a: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Владиленович</a:t>
            </a: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МБОУ «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Гочитская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СОШ», учитель физики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Иванов Владимир Владиленович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72" y="1114216"/>
            <a:ext cx="1442795" cy="192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7500" y="1098828"/>
            <a:ext cx="2069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</a:t>
            </a:r>
          </a:p>
          <a:p>
            <a:pPr algn="ctr">
              <a:defRPr/>
            </a:pP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Авиэлла</a:t>
            </a: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Павловна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3253" y="3524607"/>
            <a:ext cx="1944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</a:t>
            </a: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</a:t>
            </a:r>
          </a:p>
          <a:p>
            <a:pPr algn="ctr">
              <a:defRPr/>
            </a:pPr>
            <a:endParaRPr lang="ru-RU" sz="16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 МАОУ СОШ № 17 г. Улан-Удэ</a:t>
            </a:r>
          </a:p>
          <a:p>
            <a:pPr algn="just"/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-56" r="4880" b="14796"/>
          <a:stretch/>
        </p:blipFill>
        <p:spPr bwMode="auto">
          <a:xfrm>
            <a:off x="539240" y="1029634"/>
            <a:ext cx="1618260" cy="18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0" t="42453" r="43065" b="32255"/>
          <a:stretch/>
        </p:blipFill>
        <p:spPr bwMode="auto">
          <a:xfrm>
            <a:off x="4866719" y="3535274"/>
            <a:ext cx="1442795" cy="198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 bwMode="auto">
          <a:xfrm>
            <a:off x="539240" y="3037943"/>
            <a:ext cx="3688236" cy="329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176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3" y="11113"/>
            <a:ext cx="925512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66" y="439798"/>
            <a:ext cx="861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УЧИТЕЛЬСКАЯ ДИНАСТИЯ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4302" y="655241"/>
            <a:ext cx="612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95127" y="4005063"/>
            <a:ext cx="32689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Фомина </a:t>
            </a:r>
            <a:r>
              <a:rPr lang="ru-RU" sz="16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Антонида</a:t>
            </a: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Григорьевна,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Детский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«Теремок»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5337039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Исаков 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Алексеевич,</a:t>
            </a:r>
          </a:p>
          <a:p>
            <a:pPr algn="ctr">
              <a:defRPr/>
            </a:pP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культуры, трудового обучения, военного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Ново-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Дурулгуйской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</a:t>
            </a:r>
            <a:endParaRPr lang="ru-RU" sz="14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17598" y="5282272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Беломестных Алексей </a:t>
            </a:r>
            <a:r>
              <a:rPr lang="ru-RU" sz="16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Ермолаевич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Ново-</a:t>
            </a:r>
            <a:r>
              <a:rPr lang="ru-RU" sz="1400" b="1" kern="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Дурулгуйской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</a:t>
            </a:r>
            <a:endParaRPr lang="ru-RU" sz="14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64088" y="3927212"/>
            <a:ext cx="3600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Беломестнова</a:t>
            </a: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Эльвира 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Григорьевна, 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Чита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19365" y="2625588"/>
            <a:ext cx="36440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Мария 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психолог 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Улан-Удэ).</a:t>
            </a:r>
          </a:p>
        </p:txBody>
      </p:sp>
      <p:pic>
        <p:nvPicPr>
          <p:cNvPr id="4098" name="Picture 2" descr="https://papik.pro/uploads/posts/2023-01/1674151411_papik-pro-p-simvol-semi-risunok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54125"/>
            <a:ext cx="1656184" cy="16561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66967" y="1296444"/>
            <a:ext cx="3769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Фомина Ксения </a:t>
            </a:r>
            <a:r>
              <a:rPr lang="ru-RU" sz="16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Сергеевна,</a:t>
            </a:r>
            <a:endParaRPr lang="ru-RU" sz="16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информатики </a:t>
            </a:r>
            <a:endParaRPr lang="ru-RU" sz="1400" b="1" kern="0" dirty="0" smtClean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kern="0" dirty="0" err="1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Буйская</a:t>
            </a:r>
            <a:r>
              <a:rPr lang="ru-RU" sz="1400" b="1" kern="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r>
              <a:rPr lang="ru-RU" sz="1400" b="1" kern="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b="1" kern="0" dirty="0">
              <a:solidFill>
                <a:srgbClr val="9BBB59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1784" r="4705" b="7499"/>
          <a:stretch/>
        </p:blipFill>
        <p:spPr bwMode="auto">
          <a:xfrm>
            <a:off x="826275" y="3535232"/>
            <a:ext cx="1226131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826275" y="1024573"/>
            <a:ext cx="1229776" cy="145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98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 b="6096"/>
          <a:stretch/>
        </p:blipFill>
        <p:spPr bwMode="auto">
          <a:xfrm>
            <a:off x="837275" y="548680"/>
            <a:ext cx="7676909" cy="465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9856" y="5517232"/>
            <a:ext cx="7524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СЧАСТЛИВАЯ СЕМЬЯ – </a:t>
            </a:r>
          </a:p>
          <a:p>
            <a:pPr lvl="0" algn="ctr"/>
            <a:r>
              <a:rPr lang="ru-RU" sz="3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МНОГОДЕТНАЯ СЕМЬЯ.</a:t>
            </a:r>
            <a:endParaRPr lang="ru-RU" sz="3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61728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875</Words>
  <Application>Microsoft Office PowerPoint</Application>
  <PresentationFormat>Экран (4:3)</PresentationFormat>
  <Paragraphs>166</Paragraphs>
  <Slides>17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 1</dc:creator>
  <cp:lastModifiedBy>Пользователь Windows</cp:lastModifiedBy>
  <cp:revision>128</cp:revision>
  <dcterms:created xsi:type="dcterms:W3CDTF">2024-11-14T07:53:29Z</dcterms:created>
  <dcterms:modified xsi:type="dcterms:W3CDTF">2024-11-21T06:58:17Z</dcterms:modified>
</cp:coreProperties>
</file>