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99" r:id="rId12"/>
    <p:sldId id="269" r:id="rId13"/>
    <p:sldId id="270" r:id="rId14"/>
    <p:sldId id="300" r:id="rId15"/>
    <p:sldId id="301" r:id="rId16"/>
    <p:sldId id="271" r:id="rId17"/>
    <p:sldId id="302" r:id="rId18"/>
    <p:sldId id="272" r:id="rId19"/>
    <p:sldId id="303" r:id="rId20"/>
    <p:sldId id="273" r:id="rId21"/>
    <p:sldId id="274" r:id="rId22"/>
    <p:sldId id="275" r:id="rId23"/>
    <p:sldId id="304" r:id="rId24"/>
    <p:sldId id="305" r:id="rId25"/>
    <p:sldId id="306" r:id="rId26"/>
    <p:sldId id="307" r:id="rId27"/>
    <p:sldId id="276" r:id="rId28"/>
    <p:sldId id="277" r:id="rId29"/>
    <p:sldId id="278" r:id="rId30"/>
    <p:sldId id="279" r:id="rId31"/>
    <p:sldId id="280" r:id="rId32"/>
    <p:sldId id="308" r:id="rId33"/>
    <p:sldId id="309" r:id="rId34"/>
    <p:sldId id="310" r:id="rId35"/>
    <p:sldId id="311" r:id="rId36"/>
    <p:sldId id="284" r:id="rId37"/>
    <p:sldId id="285" r:id="rId38"/>
    <p:sldId id="286" r:id="rId39"/>
    <p:sldId id="287" r:id="rId40"/>
    <p:sldId id="288" r:id="rId41"/>
    <p:sldId id="312" r:id="rId42"/>
    <p:sldId id="289" r:id="rId43"/>
    <p:sldId id="290" r:id="rId44"/>
    <p:sldId id="313" r:id="rId45"/>
    <p:sldId id="291" r:id="rId46"/>
    <p:sldId id="292" r:id="rId47"/>
    <p:sldId id="293" r:id="rId48"/>
    <p:sldId id="314" r:id="rId49"/>
    <p:sldId id="315" r:id="rId50"/>
    <p:sldId id="317" r:id="rId51"/>
    <p:sldId id="297" r:id="rId52"/>
    <p:sldId id="316" r:id="rId53"/>
    <p:sldId id="298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DCF8"/>
    <a:srgbClr val="BFB5F1"/>
    <a:srgbClr val="D1B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76BABF-B353-4351-9706-538D5E6D71C0}" type="doc">
      <dgm:prSet loTypeId="urn:microsoft.com/office/officeart/2005/8/layout/hList6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0D622CB-4A00-4D75-BCFB-33AF0FE56FD1}">
      <dgm:prSet phldrT="[Текст]" custT="1"/>
      <dgm:spPr/>
      <dgm:t>
        <a:bodyPr/>
        <a:lstStyle/>
        <a:p>
          <a:r>
            <a:rPr lang="ru-RU" sz="1800" b="1" dirty="0">
              <a:solidFill>
                <a:srgbClr val="002060"/>
              </a:solidFill>
            </a:rPr>
            <a:t>Открыты 17 образовательных Центров «Точка Роста»</a:t>
          </a:r>
        </a:p>
      </dgm:t>
    </dgm:pt>
    <dgm:pt modelId="{BD3B24FC-A310-43DE-BA4D-74903875B63A}" type="parTrans" cxnId="{42ED276A-38B6-404F-9D09-35D051578C0E}">
      <dgm:prSet/>
      <dgm:spPr/>
      <dgm:t>
        <a:bodyPr/>
        <a:lstStyle/>
        <a:p>
          <a:endParaRPr lang="ru-RU"/>
        </a:p>
      </dgm:t>
    </dgm:pt>
    <dgm:pt modelId="{D44777EC-BA96-49EA-AB0E-91954B77A0AD}" type="sibTrans" cxnId="{42ED276A-38B6-404F-9D09-35D051578C0E}">
      <dgm:prSet/>
      <dgm:spPr/>
      <dgm:t>
        <a:bodyPr/>
        <a:lstStyle/>
        <a:p>
          <a:endParaRPr lang="ru-RU"/>
        </a:p>
      </dgm:t>
    </dgm:pt>
    <dgm:pt modelId="{25277F36-A603-4AD5-B972-6DBFA0F654DC}">
      <dgm:prSet phldrT="[Текст]" custT="1"/>
      <dgm:spPr/>
      <dgm:t>
        <a:bodyPr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dirty="0"/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dirty="0"/>
        </a:p>
      </dgm:t>
    </dgm:pt>
    <dgm:pt modelId="{3F208943-647B-4E6E-813D-DDFBD8E0C53C}" type="parTrans" cxnId="{25BDF7EA-8566-4C10-9E59-B61562CD69E2}">
      <dgm:prSet/>
      <dgm:spPr/>
      <dgm:t>
        <a:bodyPr/>
        <a:lstStyle/>
        <a:p>
          <a:endParaRPr lang="ru-RU"/>
        </a:p>
      </dgm:t>
    </dgm:pt>
    <dgm:pt modelId="{4A66EA68-F73C-4DFC-A8FA-BD0AE261FCB6}" type="sibTrans" cxnId="{25BDF7EA-8566-4C10-9E59-B61562CD69E2}">
      <dgm:prSet/>
      <dgm:spPr/>
      <dgm:t>
        <a:bodyPr/>
        <a:lstStyle/>
        <a:p>
          <a:endParaRPr lang="ru-RU"/>
        </a:p>
      </dgm:t>
    </dgm:pt>
    <dgm:pt modelId="{8E46874D-15D5-4C5F-B83A-C7115C26BE1D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>
              <a:solidFill>
                <a:srgbClr val="002060"/>
              </a:solidFill>
            </a:rPr>
            <a:t>Создано 2207 новых мест в дополнительном образовании. 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000" dirty="0"/>
        </a:p>
      </dgm:t>
    </dgm:pt>
    <dgm:pt modelId="{811280CC-A52F-42C7-B233-A7272260D00D}" type="parTrans" cxnId="{80477C8C-672E-48F6-A969-87295CB0BBD6}">
      <dgm:prSet/>
      <dgm:spPr/>
      <dgm:t>
        <a:bodyPr/>
        <a:lstStyle/>
        <a:p>
          <a:endParaRPr lang="ru-RU"/>
        </a:p>
      </dgm:t>
    </dgm:pt>
    <dgm:pt modelId="{D9A2999B-B4AF-4489-A80E-D6E1991D33E0}" type="sibTrans" cxnId="{80477C8C-672E-48F6-A969-87295CB0BBD6}">
      <dgm:prSet/>
      <dgm:spPr/>
      <dgm:t>
        <a:bodyPr/>
        <a:lstStyle/>
        <a:p>
          <a:endParaRPr lang="ru-RU"/>
        </a:p>
      </dgm:t>
    </dgm:pt>
    <dgm:pt modelId="{9F7D2061-D4BD-429E-A6F3-E9387EF2C525}">
      <dgm:prSet phldrT="[Текст]"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</a:rPr>
            <a:t>В рамках регионального проекта «Цифровая образовательная среда» 17 школ района оснащены оргтехникой (ноутбуки, многофункциональные устройства и интерактивные панели, видеокамеры)</a:t>
          </a:r>
        </a:p>
      </dgm:t>
    </dgm:pt>
    <dgm:pt modelId="{AFB2D67D-8801-41DF-9A4B-28A0AA55B2B0}" type="parTrans" cxnId="{F62FAF08-C54B-4084-B714-8A90B90EE4FD}">
      <dgm:prSet/>
      <dgm:spPr/>
      <dgm:t>
        <a:bodyPr/>
        <a:lstStyle/>
        <a:p>
          <a:endParaRPr lang="ru-RU"/>
        </a:p>
      </dgm:t>
    </dgm:pt>
    <dgm:pt modelId="{6960DC4B-79CB-4477-A9E3-44E745650B3A}" type="sibTrans" cxnId="{F62FAF08-C54B-4084-B714-8A90B90EE4FD}">
      <dgm:prSet/>
      <dgm:spPr/>
      <dgm:t>
        <a:bodyPr/>
        <a:lstStyle/>
        <a:p>
          <a:endParaRPr lang="ru-RU"/>
        </a:p>
      </dgm:t>
    </dgm:pt>
    <dgm:pt modelId="{48F4AD42-D30C-4CBE-B079-C1A259BBC38D}">
      <dgm:prSet custT="1"/>
      <dgm:spPr/>
      <dgm:t>
        <a:bodyPr/>
        <a:lstStyle/>
        <a:p>
          <a:pPr algn="ctr"/>
          <a:r>
            <a:rPr lang="ru-RU" sz="1600" b="1" dirty="0">
              <a:solidFill>
                <a:srgbClr val="002060"/>
              </a:solidFill>
            </a:rPr>
            <a:t>Созданы условия для занятий физической культурой и спортом в общеобразовательных организациях, расположенных в сельской местности</a:t>
          </a:r>
        </a:p>
      </dgm:t>
    </dgm:pt>
    <dgm:pt modelId="{D0947709-8189-45AD-BB3E-361AF0416368}" type="parTrans" cxnId="{0B3169B9-95E3-45A0-B4E5-4AC92BA2E444}">
      <dgm:prSet/>
      <dgm:spPr/>
      <dgm:t>
        <a:bodyPr/>
        <a:lstStyle/>
        <a:p>
          <a:endParaRPr lang="ru-RU"/>
        </a:p>
      </dgm:t>
    </dgm:pt>
    <dgm:pt modelId="{4B14E992-D680-4502-9C5E-285F8780D083}" type="sibTrans" cxnId="{0B3169B9-95E3-45A0-B4E5-4AC92BA2E444}">
      <dgm:prSet/>
      <dgm:spPr/>
      <dgm:t>
        <a:bodyPr/>
        <a:lstStyle/>
        <a:p>
          <a:endParaRPr lang="ru-RU"/>
        </a:p>
      </dgm:t>
    </dgm:pt>
    <dgm:pt modelId="{6658865D-36EB-4488-8F54-850BC7F9C142}">
      <dgm:prSet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</a:rPr>
            <a:t>На платформе проекта «Билет в будущее» зарегистрировано 294 обучающихся 6-11 классов школ участников проекта. </a:t>
          </a:r>
        </a:p>
      </dgm:t>
    </dgm:pt>
    <dgm:pt modelId="{08685549-5DD3-4C7E-BC09-0DB6E94CE004}" type="parTrans" cxnId="{65B37EA8-D1B7-4457-A333-D2EDB7C27988}">
      <dgm:prSet/>
      <dgm:spPr/>
      <dgm:t>
        <a:bodyPr/>
        <a:lstStyle/>
        <a:p>
          <a:endParaRPr lang="ru-RU"/>
        </a:p>
      </dgm:t>
    </dgm:pt>
    <dgm:pt modelId="{88E9A6E4-743C-4273-AC6E-F5272A1A1153}" type="sibTrans" cxnId="{65B37EA8-D1B7-4457-A333-D2EDB7C27988}">
      <dgm:prSet/>
      <dgm:spPr/>
      <dgm:t>
        <a:bodyPr/>
        <a:lstStyle/>
        <a:p>
          <a:endParaRPr lang="ru-RU"/>
        </a:p>
      </dgm:t>
    </dgm:pt>
    <dgm:pt modelId="{F61BC516-B640-4F16-AF01-0385F7263852}" type="pres">
      <dgm:prSet presAssocID="{8276BABF-B353-4351-9706-538D5E6D71C0}" presName="Name0" presStyleCnt="0">
        <dgm:presLayoutVars>
          <dgm:dir/>
          <dgm:resizeHandles val="exact"/>
        </dgm:presLayoutVars>
      </dgm:prSet>
      <dgm:spPr/>
    </dgm:pt>
    <dgm:pt modelId="{407FFF5A-2CB4-48F2-BE02-E1052A699131}" type="pres">
      <dgm:prSet presAssocID="{50D622CB-4A00-4D75-BCFB-33AF0FE56FD1}" presName="node" presStyleLbl="node1" presStyleIdx="0" presStyleCnt="5" custLinFactNeighborX="-3801">
        <dgm:presLayoutVars>
          <dgm:bulletEnabled val="1"/>
        </dgm:presLayoutVars>
      </dgm:prSet>
      <dgm:spPr/>
    </dgm:pt>
    <dgm:pt modelId="{A94F2744-6208-4C91-942D-B28EF8E12CB6}" type="pres">
      <dgm:prSet presAssocID="{D44777EC-BA96-49EA-AB0E-91954B77A0AD}" presName="sibTrans" presStyleCnt="0"/>
      <dgm:spPr/>
    </dgm:pt>
    <dgm:pt modelId="{708D4BC8-9C17-4F40-B0D1-6FF01DA3F062}" type="pres">
      <dgm:prSet presAssocID="{25277F36-A603-4AD5-B972-6DBFA0F654DC}" presName="node" presStyleLbl="node1" presStyleIdx="1" presStyleCnt="5">
        <dgm:presLayoutVars>
          <dgm:bulletEnabled val="1"/>
        </dgm:presLayoutVars>
      </dgm:prSet>
      <dgm:spPr/>
    </dgm:pt>
    <dgm:pt modelId="{F6034E9E-2BAB-44B1-84B2-6549DCBBCC0E}" type="pres">
      <dgm:prSet presAssocID="{4A66EA68-F73C-4DFC-A8FA-BD0AE261FCB6}" presName="sibTrans" presStyleCnt="0"/>
      <dgm:spPr/>
    </dgm:pt>
    <dgm:pt modelId="{E925F50D-0743-4123-8A10-A2FEF387F836}" type="pres">
      <dgm:prSet presAssocID="{6658865D-36EB-4488-8F54-850BC7F9C142}" presName="node" presStyleLbl="node1" presStyleIdx="2" presStyleCnt="5">
        <dgm:presLayoutVars>
          <dgm:bulletEnabled val="1"/>
        </dgm:presLayoutVars>
      </dgm:prSet>
      <dgm:spPr/>
    </dgm:pt>
    <dgm:pt modelId="{460A0A89-70BF-4297-BDF6-E94CA485E369}" type="pres">
      <dgm:prSet presAssocID="{88E9A6E4-743C-4273-AC6E-F5272A1A1153}" presName="sibTrans" presStyleCnt="0"/>
      <dgm:spPr/>
    </dgm:pt>
    <dgm:pt modelId="{F4B9A74E-727E-4DA4-83AF-97B0E56F6E3E}" type="pres">
      <dgm:prSet presAssocID="{48F4AD42-D30C-4CBE-B079-C1A259BBC38D}" presName="node" presStyleLbl="node1" presStyleIdx="3" presStyleCnt="5" custScaleX="106722">
        <dgm:presLayoutVars>
          <dgm:bulletEnabled val="1"/>
        </dgm:presLayoutVars>
      </dgm:prSet>
      <dgm:spPr/>
    </dgm:pt>
    <dgm:pt modelId="{22FF7FF2-F82E-4012-887D-508A0F9D91EC}" type="pres">
      <dgm:prSet presAssocID="{4B14E992-D680-4502-9C5E-285F8780D083}" presName="sibTrans" presStyleCnt="0"/>
      <dgm:spPr/>
    </dgm:pt>
    <dgm:pt modelId="{F2947946-5FF4-430D-9724-1F71D7226018}" type="pres">
      <dgm:prSet presAssocID="{9F7D2061-D4BD-429E-A6F3-E9387EF2C525}" presName="node" presStyleLbl="node1" presStyleIdx="4" presStyleCnt="5">
        <dgm:presLayoutVars>
          <dgm:bulletEnabled val="1"/>
        </dgm:presLayoutVars>
      </dgm:prSet>
      <dgm:spPr/>
    </dgm:pt>
  </dgm:ptLst>
  <dgm:cxnLst>
    <dgm:cxn modelId="{F62FAF08-C54B-4084-B714-8A90B90EE4FD}" srcId="{8276BABF-B353-4351-9706-538D5E6D71C0}" destId="{9F7D2061-D4BD-429E-A6F3-E9387EF2C525}" srcOrd="4" destOrd="0" parTransId="{AFB2D67D-8801-41DF-9A4B-28A0AA55B2B0}" sibTransId="{6960DC4B-79CB-4477-A9E3-44E745650B3A}"/>
    <dgm:cxn modelId="{52052633-954D-4078-AC5D-3C901B97F21D}" type="presOf" srcId="{8276BABF-B353-4351-9706-538D5E6D71C0}" destId="{F61BC516-B640-4F16-AF01-0385F7263852}" srcOrd="0" destOrd="0" presId="urn:microsoft.com/office/officeart/2005/8/layout/hList6"/>
    <dgm:cxn modelId="{42ED276A-38B6-404F-9D09-35D051578C0E}" srcId="{8276BABF-B353-4351-9706-538D5E6D71C0}" destId="{50D622CB-4A00-4D75-BCFB-33AF0FE56FD1}" srcOrd="0" destOrd="0" parTransId="{BD3B24FC-A310-43DE-BA4D-74903875B63A}" sibTransId="{D44777EC-BA96-49EA-AB0E-91954B77A0AD}"/>
    <dgm:cxn modelId="{11962A8A-FFAC-42CE-8E12-3FF9AA7C1822}" type="presOf" srcId="{50D622CB-4A00-4D75-BCFB-33AF0FE56FD1}" destId="{407FFF5A-2CB4-48F2-BE02-E1052A699131}" srcOrd="0" destOrd="0" presId="urn:microsoft.com/office/officeart/2005/8/layout/hList6"/>
    <dgm:cxn modelId="{80477C8C-672E-48F6-A969-87295CB0BBD6}" srcId="{25277F36-A603-4AD5-B972-6DBFA0F654DC}" destId="{8E46874D-15D5-4C5F-B83A-C7115C26BE1D}" srcOrd="0" destOrd="0" parTransId="{811280CC-A52F-42C7-B233-A7272260D00D}" sibTransId="{D9A2999B-B4AF-4489-A80E-D6E1991D33E0}"/>
    <dgm:cxn modelId="{65B37EA8-D1B7-4457-A333-D2EDB7C27988}" srcId="{8276BABF-B353-4351-9706-538D5E6D71C0}" destId="{6658865D-36EB-4488-8F54-850BC7F9C142}" srcOrd="2" destOrd="0" parTransId="{08685549-5DD3-4C7E-BC09-0DB6E94CE004}" sibTransId="{88E9A6E4-743C-4273-AC6E-F5272A1A1153}"/>
    <dgm:cxn modelId="{4089F6B5-40EA-4747-9F0D-E07CF6544C03}" type="presOf" srcId="{8E46874D-15D5-4C5F-B83A-C7115C26BE1D}" destId="{708D4BC8-9C17-4F40-B0D1-6FF01DA3F062}" srcOrd="0" destOrd="1" presId="urn:microsoft.com/office/officeart/2005/8/layout/hList6"/>
    <dgm:cxn modelId="{0B3169B9-95E3-45A0-B4E5-4AC92BA2E444}" srcId="{8276BABF-B353-4351-9706-538D5E6D71C0}" destId="{48F4AD42-D30C-4CBE-B079-C1A259BBC38D}" srcOrd="3" destOrd="0" parTransId="{D0947709-8189-45AD-BB3E-361AF0416368}" sibTransId="{4B14E992-D680-4502-9C5E-285F8780D083}"/>
    <dgm:cxn modelId="{FFF230D2-47D7-4F80-8D57-E563DF6520A0}" type="presOf" srcId="{25277F36-A603-4AD5-B972-6DBFA0F654DC}" destId="{708D4BC8-9C17-4F40-B0D1-6FF01DA3F062}" srcOrd="0" destOrd="0" presId="urn:microsoft.com/office/officeart/2005/8/layout/hList6"/>
    <dgm:cxn modelId="{E13BF1D5-9D83-41D4-8536-0A30FC6A5264}" type="presOf" srcId="{9F7D2061-D4BD-429E-A6F3-E9387EF2C525}" destId="{F2947946-5FF4-430D-9724-1F71D7226018}" srcOrd="0" destOrd="0" presId="urn:microsoft.com/office/officeart/2005/8/layout/hList6"/>
    <dgm:cxn modelId="{D6671DE0-E085-4C82-87F4-A05DA0D9942E}" type="presOf" srcId="{6658865D-36EB-4488-8F54-850BC7F9C142}" destId="{E925F50D-0743-4123-8A10-A2FEF387F836}" srcOrd="0" destOrd="0" presId="urn:microsoft.com/office/officeart/2005/8/layout/hList6"/>
    <dgm:cxn modelId="{68A6C1E2-D4BA-4075-94ED-A6B3B9E1CE4C}" type="presOf" srcId="{48F4AD42-D30C-4CBE-B079-C1A259BBC38D}" destId="{F4B9A74E-727E-4DA4-83AF-97B0E56F6E3E}" srcOrd="0" destOrd="0" presId="urn:microsoft.com/office/officeart/2005/8/layout/hList6"/>
    <dgm:cxn modelId="{25BDF7EA-8566-4C10-9E59-B61562CD69E2}" srcId="{8276BABF-B353-4351-9706-538D5E6D71C0}" destId="{25277F36-A603-4AD5-B972-6DBFA0F654DC}" srcOrd="1" destOrd="0" parTransId="{3F208943-647B-4E6E-813D-DDFBD8E0C53C}" sibTransId="{4A66EA68-F73C-4DFC-A8FA-BD0AE261FCB6}"/>
    <dgm:cxn modelId="{65F70DF9-718A-4314-A6C9-E8965BB67F04}" type="presParOf" srcId="{F61BC516-B640-4F16-AF01-0385F7263852}" destId="{407FFF5A-2CB4-48F2-BE02-E1052A699131}" srcOrd="0" destOrd="0" presId="urn:microsoft.com/office/officeart/2005/8/layout/hList6"/>
    <dgm:cxn modelId="{4EDCA941-6C96-4649-AA94-1919991ED32A}" type="presParOf" srcId="{F61BC516-B640-4F16-AF01-0385F7263852}" destId="{A94F2744-6208-4C91-942D-B28EF8E12CB6}" srcOrd="1" destOrd="0" presId="urn:microsoft.com/office/officeart/2005/8/layout/hList6"/>
    <dgm:cxn modelId="{7B056B44-96A2-4EC9-BB31-2D8CE3994F05}" type="presParOf" srcId="{F61BC516-B640-4F16-AF01-0385F7263852}" destId="{708D4BC8-9C17-4F40-B0D1-6FF01DA3F062}" srcOrd="2" destOrd="0" presId="urn:microsoft.com/office/officeart/2005/8/layout/hList6"/>
    <dgm:cxn modelId="{BEB6DEE7-BBEE-4A81-B412-D1E5C4F87D19}" type="presParOf" srcId="{F61BC516-B640-4F16-AF01-0385F7263852}" destId="{F6034E9E-2BAB-44B1-84B2-6549DCBBCC0E}" srcOrd="3" destOrd="0" presId="urn:microsoft.com/office/officeart/2005/8/layout/hList6"/>
    <dgm:cxn modelId="{B9020AC5-713A-4139-925E-9FA8DDAC25E3}" type="presParOf" srcId="{F61BC516-B640-4F16-AF01-0385F7263852}" destId="{E925F50D-0743-4123-8A10-A2FEF387F836}" srcOrd="4" destOrd="0" presId="urn:microsoft.com/office/officeart/2005/8/layout/hList6"/>
    <dgm:cxn modelId="{DC783835-DB2B-4D65-8C94-1191907BF9E2}" type="presParOf" srcId="{F61BC516-B640-4F16-AF01-0385F7263852}" destId="{460A0A89-70BF-4297-BDF6-E94CA485E369}" srcOrd="5" destOrd="0" presId="urn:microsoft.com/office/officeart/2005/8/layout/hList6"/>
    <dgm:cxn modelId="{D3CA07BF-B0A1-49E1-9A4F-A2E78A608F98}" type="presParOf" srcId="{F61BC516-B640-4F16-AF01-0385F7263852}" destId="{F4B9A74E-727E-4DA4-83AF-97B0E56F6E3E}" srcOrd="6" destOrd="0" presId="urn:microsoft.com/office/officeart/2005/8/layout/hList6"/>
    <dgm:cxn modelId="{818400C3-7E1E-45F0-8D31-1543244B0583}" type="presParOf" srcId="{F61BC516-B640-4F16-AF01-0385F7263852}" destId="{22FF7FF2-F82E-4012-887D-508A0F9D91EC}" srcOrd="7" destOrd="0" presId="urn:microsoft.com/office/officeart/2005/8/layout/hList6"/>
    <dgm:cxn modelId="{5E3E769E-9D8E-415B-9BD6-98487D8303CA}" type="presParOf" srcId="{F61BC516-B640-4F16-AF01-0385F7263852}" destId="{F2947946-5FF4-430D-9724-1F71D7226018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3ED9F86-9D32-4788-B49B-72EE846C5C20}" type="doc">
      <dgm:prSet loTypeId="urn:microsoft.com/office/officeart/2005/8/layout/funnel1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8972073-5C68-4F70-B300-BB4ADD3D2E06}">
      <dgm:prSet phldrT="[Текст]"/>
      <dgm:spPr/>
      <dgm:t>
        <a:bodyPr/>
        <a:lstStyle/>
        <a:p>
          <a:r>
            <a:rPr lang="ru-RU" b="1" dirty="0" err="1">
              <a:effectLst/>
            </a:rPr>
            <a:t>Бичурская</a:t>
          </a:r>
          <a:r>
            <a:rPr lang="ru-RU" b="1" dirty="0">
              <a:effectLst/>
            </a:rPr>
            <a:t> ДЮСШ – 1206 обучающихся</a:t>
          </a:r>
        </a:p>
      </dgm:t>
    </dgm:pt>
    <dgm:pt modelId="{EB558AA7-D928-48C3-AB49-6C4079EF09BF}" type="parTrans" cxnId="{68CAD494-2232-476E-BA77-158BAF185539}">
      <dgm:prSet/>
      <dgm:spPr/>
      <dgm:t>
        <a:bodyPr/>
        <a:lstStyle/>
        <a:p>
          <a:endParaRPr lang="ru-RU"/>
        </a:p>
      </dgm:t>
    </dgm:pt>
    <dgm:pt modelId="{CF53D42B-053A-4713-AD4E-BC67556A285E}" type="sibTrans" cxnId="{68CAD494-2232-476E-BA77-158BAF185539}">
      <dgm:prSet/>
      <dgm:spPr/>
      <dgm:t>
        <a:bodyPr/>
        <a:lstStyle/>
        <a:p>
          <a:endParaRPr lang="ru-RU"/>
        </a:p>
      </dgm:t>
    </dgm:pt>
    <dgm:pt modelId="{94C2F5C0-BA97-4D20-A721-D65620C71907}">
      <dgm:prSet phldrT="[Текст]"/>
      <dgm:spPr/>
      <dgm:t>
        <a:bodyPr/>
        <a:lstStyle/>
        <a:p>
          <a:r>
            <a:rPr lang="ru-RU" b="1"/>
            <a:t>ФСК «Планета спорта» -  1275 обучающихся</a:t>
          </a:r>
          <a:endParaRPr lang="ru-RU" b="1" dirty="0"/>
        </a:p>
      </dgm:t>
    </dgm:pt>
    <dgm:pt modelId="{3B74A354-E7C2-4605-8B6C-FA27208E8790}" type="parTrans" cxnId="{FE813D85-7B93-4C68-808A-F3FA2826142E}">
      <dgm:prSet/>
      <dgm:spPr/>
      <dgm:t>
        <a:bodyPr/>
        <a:lstStyle/>
        <a:p>
          <a:endParaRPr lang="ru-RU"/>
        </a:p>
      </dgm:t>
    </dgm:pt>
    <dgm:pt modelId="{FF1BB3DF-E0F2-4791-B477-2BA92E54169E}" type="sibTrans" cxnId="{FE813D85-7B93-4C68-808A-F3FA2826142E}">
      <dgm:prSet/>
      <dgm:spPr/>
      <dgm:t>
        <a:bodyPr/>
        <a:lstStyle/>
        <a:p>
          <a:endParaRPr lang="ru-RU"/>
        </a:p>
      </dgm:t>
    </dgm:pt>
    <dgm:pt modelId="{788104F2-B445-40AD-AC81-7263BA0008F3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3889 детей </a:t>
          </a:r>
        </a:p>
      </dgm:t>
    </dgm:pt>
    <dgm:pt modelId="{7D616E6B-ABFD-416F-B9DF-661ABA9857F0}" type="parTrans" cxnId="{F2B5F7B0-079D-43A0-A809-8959EB304CF3}">
      <dgm:prSet/>
      <dgm:spPr/>
      <dgm:t>
        <a:bodyPr/>
        <a:lstStyle/>
        <a:p>
          <a:endParaRPr lang="ru-RU"/>
        </a:p>
      </dgm:t>
    </dgm:pt>
    <dgm:pt modelId="{AAA8048C-5C6D-4F61-8082-963491D6AE3B}" type="sibTrans" cxnId="{F2B5F7B0-079D-43A0-A809-8959EB304CF3}">
      <dgm:prSet/>
      <dgm:spPr/>
      <dgm:t>
        <a:bodyPr/>
        <a:lstStyle/>
        <a:p>
          <a:endParaRPr lang="ru-RU"/>
        </a:p>
      </dgm:t>
    </dgm:pt>
    <dgm:pt modelId="{19EAEEBB-4589-4E93-9BFE-E7BC39611451}">
      <dgm:prSet phldrT="[Текст]"/>
      <dgm:spPr/>
      <dgm:t>
        <a:bodyPr/>
        <a:lstStyle/>
        <a:p>
          <a:r>
            <a:rPr lang="ru-RU" b="1" dirty="0" err="1"/>
            <a:t>Бичурский</a:t>
          </a:r>
          <a:r>
            <a:rPr lang="ru-RU" b="1" dirty="0"/>
            <a:t> ДДТ - 1408  обучающихся</a:t>
          </a:r>
        </a:p>
      </dgm:t>
    </dgm:pt>
    <dgm:pt modelId="{EDD89281-5A15-4B88-A8B1-FAFC7846852D}" type="parTrans" cxnId="{1CDA7370-B388-49FB-80D4-5AE9A236DC9E}">
      <dgm:prSet/>
      <dgm:spPr/>
      <dgm:t>
        <a:bodyPr/>
        <a:lstStyle/>
        <a:p>
          <a:endParaRPr lang="ru-RU"/>
        </a:p>
      </dgm:t>
    </dgm:pt>
    <dgm:pt modelId="{1B4C2468-E816-4434-925C-490B76A689B4}" type="sibTrans" cxnId="{1CDA7370-B388-49FB-80D4-5AE9A236DC9E}">
      <dgm:prSet/>
      <dgm:spPr/>
      <dgm:t>
        <a:bodyPr/>
        <a:lstStyle/>
        <a:p>
          <a:endParaRPr lang="ru-RU"/>
        </a:p>
      </dgm:t>
    </dgm:pt>
    <dgm:pt modelId="{20DEBA8B-AF4D-4CA7-AD6C-0DCA9DC4F4E4}" type="pres">
      <dgm:prSet presAssocID="{63ED9F86-9D32-4788-B49B-72EE846C5C20}" presName="Name0" presStyleCnt="0">
        <dgm:presLayoutVars>
          <dgm:chMax val="4"/>
          <dgm:resizeHandles val="exact"/>
        </dgm:presLayoutVars>
      </dgm:prSet>
      <dgm:spPr/>
    </dgm:pt>
    <dgm:pt modelId="{20D519EF-02E0-4209-BED8-2AE9D050D081}" type="pres">
      <dgm:prSet presAssocID="{63ED9F86-9D32-4788-B49B-72EE846C5C20}" presName="ellipse" presStyleLbl="trBgShp" presStyleIdx="0" presStyleCnt="1"/>
      <dgm:spPr/>
    </dgm:pt>
    <dgm:pt modelId="{6C8FFA9D-C346-4A31-BC79-6F84DEB59688}" type="pres">
      <dgm:prSet presAssocID="{63ED9F86-9D32-4788-B49B-72EE846C5C20}" presName="arrow1" presStyleLbl="fgShp" presStyleIdx="0" presStyleCnt="1"/>
      <dgm:spPr/>
    </dgm:pt>
    <dgm:pt modelId="{B487F51E-307A-40A0-B667-6A3F1C90F533}" type="pres">
      <dgm:prSet presAssocID="{63ED9F86-9D32-4788-B49B-72EE846C5C20}" presName="rectangle" presStyleLbl="revTx" presStyleIdx="0" presStyleCnt="1">
        <dgm:presLayoutVars>
          <dgm:bulletEnabled val="1"/>
        </dgm:presLayoutVars>
      </dgm:prSet>
      <dgm:spPr/>
    </dgm:pt>
    <dgm:pt modelId="{EF3380AB-DF93-4D62-8230-7FC45787D91B}" type="pres">
      <dgm:prSet presAssocID="{68972073-5C68-4F70-B300-BB4ADD3D2E06}" presName="item1" presStyleLbl="node1" presStyleIdx="0" presStyleCnt="3" custScaleX="115914" custScaleY="110325" custLinFactNeighborX="-8754" custLinFactNeighborY="85">
        <dgm:presLayoutVars>
          <dgm:bulletEnabled val="1"/>
        </dgm:presLayoutVars>
      </dgm:prSet>
      <dgm:spPr/>
    </dgm:pt>
    <dgm:pt modelId="{0C5BB685-9571-403E-83B3-7055833731C4}" type="pres">
      <dgm:prSet presAssocID="{94C2F5C0-BA97-4D20-A721-D65620C71907}" presName="item2" presStyleLbl="node1" presStyleIdx="1" presStyleCnt="3" custScaleX="125983" custScaleY="123590" custLinFactNeighborX="-1368" custLinFactNeighborY="-6154">
        <dgm:presLayoutVars>
          <dgm:bulletEnabled val="1"/>
        </dgm:presLayoutVars>
      </dgm:prSet>
      <dgm:spPr/>
    </dgm:pt>
    <dgm:pt modelId="{DAA0B501-FCBE-4128-A632-DFAECD8AE965}" type="pres">
      <dgm:prSet presAssocID="{788104F2-B445-40AD-AC81-7263BA0008F3}" presName="item3" presStyleLbl="node1" presStyleIdx="2" presStyleCnt="3" custScaleX="125075" custScaleY="119615" custLinFactNeighborX="625" custLinFactNeighborY="5412">
        <dgm:presLayoutVars>
          <dgm:bulletEnabled val="1"/>
        </dgm:presLayoutVars>
      </dgm:prSet>
      <dgm:spPr/>
    </dgm:pt>
    <dgm:pt modelId="{05932E32-7E3D-492C-B19D-7771762A1737}" type="pres">
      <dgm:prSet presAssocID="{63ED9F86-9D32-4788-B49B-72EE846C5C20}" presName="funnel" presStyleLbl="trAlignAcc1" presStyleIdx="0" presStyleCnt="1" custLinFactNeighborX="-336" custLinFactNeighborY="460"/>
      <dgm:spPr/>
    </dgm:pt>
  </dgm:ptLst>
  <dgm:cxnLst>
    <dgm:cxn modelId="{E5DBE521-B2C6-4D1D-AAB3-A1B6961E0160}" type="presOf" srcId="{68972073-5C68-4F70-B300-BB4ADD3D2E06}" destId="{0C5BB685-9571-403E-83B3-7055833731C4}" srcOrd="0" destOrd="0" presId="urn:microsoft.com/office/officeart/2005/8/layout/funnel1"/>
    <dgm:cxn modelId="{6155C323-C7FC-4871-8FFF-C5C1CA0C2155}" type="presOf" srcId="{94C2F5C0-BA97-4D20-A721-D65620C71907}" destId="{EF3380AB-DF93-4D62-8230-7FC45787D91B}" srcOrd="0" destOrd="0" presId="urn:microsoft.com/office/officeart/2005/8/layout/funnel1"/>
    <dgm:cxn modelId="{1CDA7370-B388-49FB-80D4-5AE9A236DC9E}" srcId="{63ED9F86-9D32-4788-B49B-72EE846C5C20}" destId="{19EAEEBB-4589-4E93-9BFE-E7BC39611451}" srcOrd="0" destOrd="0" parTransId="{EDD89281-5A15-4B88-A8B1-FAFC7846852D}" sibTransId="{1B4C2468-E816-4434-925C-490B76A689B4}"/>
    <dgm:cxn modelId="{B593D779-6B80-4281-B708-2B64C5A4CD17}" type="presOf" srcId="{63ED9F86-9D32-4788-B49B-72EE846C5C20}" destId="{20DEBA8B-AF4D-4CA7-AD6C-0DCA9DC4F4E4}" srcOrd="0" destOrd="0" presId="urn:microsoft.com/office/officeart/2005/8/layout/funnel1"/>
    <dgm:cxn modelId="{4F16B182-CFF0-4C86-8CF2-83A3C60474C3}" type="presOf" srcId="{19EAEEBB-4589-4E93-9BFE-E7BC39611451}" destId="{DAA0B501-FCBE-4128-A632-DFAECD8AE965}" srcOrd="0" destOrd="0" presId="urn:microsoft.com/office/officeart/2005/8/layout/funnel1"/>
    <dgm:cxn modelId="{FE813D85-7B93-4C68-808A-F3FA2826142E}" srcId="{63ED9F86-9D32-4788-B49B-72EE846C5C20}" destId="{94C2F5C0-BA97-4D20-A721-D65620C71907}" srcOrd="2" destOrd="0" parTransId="{3B74A354-E7C2-4605-8B6C-FA27208E8790}" sibTransId="{FF1BB3DF-E0F2-4791-B477-2BA92E54169E}"/>
    <dgm:cxn modelId="{68CAD494-2232-476E-BA77-158BAF185539}" srcId="{63ED9F86-9D32-4788-B49B-72EE846C5C20}" destId="{68972073-5C68-4F70-B300-BB4ADD3D2E06}" srcOrd="1" destOrd="0" parTransId="{EB558AA7-D928-48C3-AB49-6C4079EF09BF}" sibTransId="{CF53D42B-053A-4713-AD4E-BC67556A285E}"/>
    <dgm:cxn modelId="{F2B5F7B0-079D-43A0-A809-8959EB304CF3}" srcId="{63ED9F86-9D32-4788-B49B-72EE846C5C20}" destId="{788104F2-B445-40AD-AC81-7263BA0008F3}" srcOrd="3" destOrd="0" parTransId="{7D616E6B-ABFD-416F-B9DF-661ABA9857F0}" sibTransId="{AAA8048C-5C6D-4F61-8082-963491D6AE3B}"/>
    <dgm:cxn modelId="{508100B8-854F-438A-B178-243C6EBE4D50}" type="presOf" srcId="{788104F2-B445-40AD-AC81-7263BA0008F3}" destId="{B487F51E-307A-40A0-B667-6A3F1C90F533}" srcOrd="0" destOrd="0" presId="urn:microsoft.com/office/officeart/2005/8/layout/funnel1"/>
    <dgm:cxn modelId="{E9CF4712-2F7F-48F1-AED1-94CCEF2F6111}" type="presParOf" srcId="{20DEBA8B-AF4D-4CA7-AD6C-0DCA9DC4F4E4}" destId="{20D519EF-02E0-4209-BED8-2AE9D050D081}" srcOrd="0" destOrd="0" presId="urn:microsoft.com/office/officeart/2005/8/layout/funnel1"/>
    <dgm:cxn modelId="{765790F0-D864-4C12-A305-635819B8C3C6}" type="presParOf" srcId="{20DEBA8B-AF4D-4CA7-AD6C-0DCA9DC4F4E4}" destId="{6C8FFA9D-C346-4A31-BC79-6F84DEB59688}" srcOrd="1" destOrd="0" presId="urn:microsoft.com/office/officeart/2005/8/layout/funnel1"/>
    <dgm:cxn modelId="{C6553BA2-2224-4361-957E-E3A923F7A37C}" type="presParOf" srcId="{20DEBA8B-AF4D-4CA7-AD6C-0DCA9DC4F4E4}" destId="{B487F51E-307A-40A0-B667-6A3F1C90F533}" srcOrd="2" destOrd="0" presId="urn:microsoft.com/office/officeart/2005/8/layout/funnel1"/>
    <dgm:cxn modelId="{5D0E9A8D-650B-4FF1-8FD2-05076C051867}" type="presParOf" srcId="{20DEBA8B-AF4D-4CA7-AD6C-0DCA9DC4F4E4}" destId="{EF3380AB-DF93-4D62-8230-7FC45787D91B}" srcOrd="3" destOrd="0" presId="urn:microsoft.com/office/officeart/2005/8/layout/funnel1"/>
    <dgm:cxn modelId="{37FD1519-6358-4506-A98C-FACDB0C404BE}" type="presParOf" srcId="{20DEBA8B-AF4D-4CA7-AD6C-0DCA9DC4F4E4}" destId="{0C5BB685-9571-403E-83B3-7055833731C4}" srcOrd="4" destOrd="0" presId="urn:microsoft.com/office/officeart/2005/8/layout/funnel1"/>
    <dgm:cxn modelId="{380BD1B4-5D95-4209-9FC0-4F7310E3BDB3}" type="presParOf" srcId="{20DEBA8B-AF4D-4CA7-AD6C-0DCA9DC4F4E4}" destId="{DAA0B501-FCBE-4128-A632-DFAECD8AE965}" srcOrd="5" destOrd="0" presId="urn:microsoft.com/office/officeart/2005/8/layout/funnel1"/>
    <dgm:cxn modelId="{D5252D5B-81E1-4897-8604-FD1CF34FA26C}" type="presParOf" srcId="{20DEBA8B-AF4D-4CA7-AD6C-0DCA9DC4F4E4}" destId="{05932E32-7E3D-492C-B19D-7771762A173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CC57A9-D37C-47C2-81C2-76BB9FAE60E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FEF7B7F5-75AE-420E-8D48-6A54831D0F6F}">
      <dgm:prSet phldrT="[Текст]" custT="1"/>
      <dgm:spPr>
        <a:ln w="28575"/>
      </dgm:spPr>
      <dgm:t>
        <a:bodyPr/>
        <a:lstStyle/>
        <a:p>
          <a:r>
            <a: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основных школ –2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7B40A4-E93E-46D4-8278-09732334873D}" type="parTrans" cxnId="{EDBDD55E-3FB2-4426-8414-B24903D79FE8}">
      <dgm:prSet/>
      <dgm:spPr/>
      <dgm:t>
        <a:bodyPr/>
        <a:lstStyle/>
        <a:p>
          <a:endParaRPr lang="ru-RU"/>
        </a:p>
      </dgm:t>
    </dgm:pt>
    <dgm:pt modelId="{941DF65F-1DC2-4F6C-9344-7D992BCDC2A0}" type="sibTrans" cxnId="{EDBDD55E-3FB2-4426-8414-B24903D79FE8}">
      <dgm:prSet/>
      <dgm:spPr/>
      <dgm:t>
        <a:bodyPr/>
        <a:lstStyle/>
        <a:p>
          <a:endParaRPr lang="ru-RU"/>
        </a:p>
      </dgm:t>
    </dgm:pt>
    <dgm:pt modelId="{E37C986E-121C-48D3-A564-DF16028C8928}">
      <dgm:prSet phldrT="[Текст]" custT="1"/>
      <dgm:spPr>
        <a:ln w="28575"/>
      </dgm:spPr>
      <dgm:t>
        <a:bodyPr/>
        <a:lstStyle/>
        <a:p>
          <a:r>
            <a: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начальных школ – 5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407B-CBE4-45EF-A8CC-C5288C4948B7}" type="parTrans" cxnId="{044EAEA6-EB9D-483A-93B9-A4F0D6BB5AF6}">
      <dgm:prSet/>
      <dgm:spPr/>
      <dgm:t>
        <a:bodyPr/>
        <a:lstStyle/>
        <a:p>
          <a:endParaRPr lang="ru-RU"/>
        </a:p>
      </dgm:t>
    </dgm:pt>
    <dgm:pt modelId="{7430A1DB-E5F5-40F5-8D0D-E4C209A4CA66}" type="sibTrans" cxnId="{044EAEA6-EB9D-483A-93B9-A4F0D6BB5AF6}">
      <dgm:prSet/>
      <dgm:spPr/>
      <dgm:t>
        <a:bodyPr/>
        <a:lstStyle/>
        <a:p>
          <a:endParaRPr lang="ru-RU"/>
        </a:p>
      </dgm:t>
    </dgm:pt>
    <dgm:pt modelId="{D89AD49E-594A-4C97-934A-973012839A8C}">
      <dgm:prSet phldrT="[Текст]" custT="1"/>
      <dgm:spPr>
        <a:ln w="28575"/>
      </dgm:spPr>
      <dgm:t>
        <a:bodyPr/>
        <a:lstStyle/>
        <a:p>
          <a:r>
            <a: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дошкольных учреждений –21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02BB49-5203-4978-A2B9-37A689D07C71}" type="parTrans" cxnId="{DED891A3-4DF8-4111-9FCB-A2D1C15593C2}">
      <dgm:prSet/>
      <dgm:spPr/>
      <dgm:t>
        <a:bodyPr/>
        <a:lstStyle/>
        <a:p>
          <a:endParaRPr lang="ru-RU"/>
        </a:p>
      </dgm:t>
    </dgm:pt>
    <dgm:pt modelId="{EFE8C4FD-C854-4067-920A-4449B14674D2}" type="sibTrans" cxnId="{DED891A3-4DF8-4111-9FCB-A2D1C15593C2}">
      <dgm:prSet/>
      <dgm:spPr/>
      <dgm:t>
        <a:bodyPr/>
        <a:lstStyle/>
        <a:p>
          <a:endParaRPr lang="ru-RU"/>
        </a:p>
      </dgm:t>
    </dgm:pt>
    <dgm:pt modelId="{7360F0F9-E213-4E42-97BA-46CD8286C895}">
      <dgm:prSet phldrT="[Текст]" custT="1"/>
      <dgm:spPr>
        <a:ln w="28575"/>
      </dgm:spPr>
      <dgm:t>
        <a:bodyPr/>
        <a:lstStyle/>
        <a:p>
          <a:r>
            <a:rPr lang="ru-RU" sz="1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учреждений дополнительного образования –3</a:t>
          </a:r>
          <a:endParaRPr lang="ru-RU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A4EF3D-11D9-49FE-A00A-10C192B8ABED}" type="parTrans" cxnId="{20EE908A-FDC1-4F35-9CD4-A4186FDA501F}">
      <dgm:prSet/>
      <dgm:spPr/>
      <dgm:t>
        <a:bodyPr/>
        <a:lstStyle/>
        <a:p>
          <a:endParaRPr lang="ru-RU"/>
        </a:p>
      </dgm:t>
    </dgm:pt>
    <dgm:pt modelId="{1A24260E-A769-4C71-9A10-150BB543E089}" type="sibTrans" cxnId="{20EE908A-FDC1-4F35-9CD4-A4186FDA501F}">
      <dgm:prSet/>
      <dgm:spPr/>
      <dgm:t>
        <a:bodyPr/>
        <a:lstStyle/>
        <a:p>
          <a:endParaRPr lang="ru-RU"/>
        </a:p>
      </dgm:t>
    </dgm:pt>
    <dgm:pt modelId="{C9734EDB-305F-414F-822C-5C30C0BF11DB}">
      <dgm:prSet phldrT="[Текст]" custT="1"/>
      <dgm:spPr>
        <a:ln w="28575"/>
      </dgm:spPr>
      <dgm:t>
        <a:bodyPr/>
        <a:lstStyle/>
        <a:p>
          <a:r>
            <a: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средних школ – 15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B76ECD-94DC-4097-A733-924ADE95F9C3}" type="parTrans" cxnId="{347C43E6-A589-457B-9190-A4B26C582D61}">
      <dgm:prSet/>
      <dgm:spPr/>
      <dgm:t>
        <a:bodyPr/>
        <a:lstStyle/>
        <a:p>
          <a:endParaRPr lang="ru-RU"/>
        </a:p>
      </dgm:t>
    </dgm:pt>
    <dgm:pt modelId="{35EEE54C-AFFA-4249-B34A-2D8689C2908C}" type="sibTrans" cxnId="{347C43E6-A589-457B-9190-A4B26C582D61}">
      <dgm:prSet/>
      <dgm:spPr/>
      <dgm:t>
        <a:bodyPr/>
        <a:lstStyle/>
        <a:p>
          <a:endParaRPr lang="ru-RU"/>
        </a:p>
      </dgm:t>
    </dgm:pt>
    <dgm:pt modelId="{AAB41C80-2021-4D8A-B5F3-B28272319D7A}" type="pres">
      <dgm:prSet presAssocID="{81CC57A9-D37C-47C2-81C2-76BB9FAE60EE}" presName="compositeShape" presStyleCnt="0">
        <dgm:presLayoutVars>
          <dgm:dir/>
          <dgm:resizeHandles/>
        </dgm:presLayoutVars>
      </dgm:prSet>
      <dgm:spPr/>
    </dgm:pt>
    <dgm:pt modelId="{7F8F0A58-9BFA-4170-8578-11AF83ACE366}" type="pres">
      <dgm:prSet presAssocID="{81CC57A9-D37C-47C2-81C2-76BB9FAE60EE}" presName="pyramid" presStyleLbl="node1" presStyleIdx="0" presStyleCnt="1" custLinFactNeighborX="-703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dgm:style>
      </dgm:prSet>
      <dgm:spPr>
        <a:noFill/>
        <a:ln>
          <a:noFill/>
        </a:ln>
      </dgm:spPr>
    </dgm:pt>
    <dgm:pt modelId="{2B714337-F781-43D8-870B-0459A4689364}" type="pres">
      <dgm:prSet presAssocID="{81CC57A9-D37C-47C2-81C2-76BB9FAE60EE}" presName="theList" presStyleCnt="0"/>
      <dgm:spPr/>
    </dgm:pt>
    <dgm:pt modelId="{A1E84FE1-4EBF-4A5D-814B-1276F2BE62D5}" type="pres">
      <dgm:prSet presAssocID="{C9734EDB-305F-414F-822C-5C30C0BF11DB}" presName="aNode" presStyleLbl="fgAcc1" presStyleIdx="0" presStyleCnt="5" custScaleX="105318" custScaleY="42537">
        <dgm:presLayoutVars>
          <dgm:bulletEnabled val="1"/>
        </dgm:presLayoutVars>
      </dgm:prSet>
      <dgm:spPr/>
    </dgm:pt>
    <dgm:pt modelId="{9254AE2D-21A4-4A28-9CE8-D084A3527CD2}" type="pres">
      <dgm:prSet presAssocID="{C9734EDB-305F-414F-822C-5C30C0BF11DB}" presName="aSpace" presStyleCnt="0"/>
      <dgm:spPr/>
    </dgm:pt>
    <dgm:pt modelId="{BBC1D174-ADDA-4ED9-87D7-A5BEDB02B72E}" type="pres">
      <dgm:prSet presAssocID="{FEF7B7F5-75AE-420E-8D48-6A54831D0F6F}" presName="aNode" presStyleLbl="fgAcc1" presStyleIdx="1" presStyleCnt="5" custScaleX="105318" custScaleY="42537" custLinFactNeighborX="-541" custLinFactNeighborY="68947">
        <dgm:presLayoutVars>
          <dgm:bulletEnabled val="1"/>
        </dgm:presLayoutVars>
      </dgm:prSet>
      <dgm:spPr/>
    </dgm:pt>
    <dgm:pt modelId="{342A8D10-0FDE-41E5-B3C4-6A132546AF91}" type="pres">
      <dgm:prSet presAssocID="{FEF7B7F5-75AE-420E-8D48-6A54831D0F6F}" presName="aSpace" presStyleCnt="0"/>
      <dgm:spPr/>
    </dgm:pt>
    <dgm:pt modelId="{5341EDE7-9890-41BA-AD58-75D32B89D9D8}" type="pres">
      <dgm:prSet presAssocID="{E37C986E-121C-48D3-A564-DF16028C8928}" presName="aNode" presStyleLbl="fgAcc1" presStyleIdx="2" presStyleCnt="5" custScaleX="105318" custScaleY="42537" custLinFactNeighborX="541" custLinFactNeighborY="80722">
        <dgm:presLayoutVars>
          <dgm:bulletEnabled val="1"/>
        </dgm:presLayoutVars>
      </dgm:prSet>
      <dgm:spPr/>
    </dgm:pt>
    <dgm:pt modelId="{AF52988C-E57F-42F0-A37A-BB41898EF4CF}" type="pres">
      <dgm:prSet presAssocID="{E37C986E-121C-48D3-A564-DF16028C8928}" presName="aSpace" presStyleCnt="0"/>
      <dgm:spPr/>
    </dgm:pt>
    <dgm:pt modelId="{F325A67A-0E23-4D04-B63E-543BABD83E4B}" type="pres">
      <dgm:prSet presAssocID="{D89AD49E-594A-4C97-934A-973012839A8C}" presName="aNode" presStyleLbl="fgAcc1" presStyleIdx="3" presStyleCnt="5" custScaleX="105318" custScaleY="42537" custLinFactY="427" custLinFactNeighborY="100000">
        <dgm:presLayoutVars>
          <dgm:bulletEnabled val="1"/>
        </dgm:presLayoutVars>
      </dgm:prSet>
      <dgm:spPr/>
    </dgm:pt>
    <dgm:pt modelId="{D0E3B3EB-2C1B-40D7-B400-2E2ABEE02951}" type="pres">
      <dgm:prSet presAssocID="{D89AD49E-594A-4C97-934A-973012839A8C}" presName="aSpace" presStyleCnt="0"/>
      <dgm:spPr/>
    </dgm:pt>
    <dgm:pt modelId="{D86FF83A-A75A-4664-B51C-1691DB4275A7}" type="pres">
      <dgm:prSet presAssocID="{7360F0F9-E213-4E42-97BA-46CD8286C895}" presName="aNode" presStyleLbl="fgAcc1" presStyleIdx="4" presStyleCnt="5" custScaleX="105318" custScaleY="42537" custLinFactY="1043" custLinFactNeighborY="100000">
        <dgm:presLayoutVars>
          <dgm:bulletEnabled val="1"/>
        </dgm:presLayoutVars>
      </dgm:prSet>
      <dgm:spPr/>
    </dgm:pt>
    <dgm:pt modelId="{B01E4B6C-8B5F-44C2-BCD2-EDB3EF5DD20C}" type="pres">
      <dgm:prSet presAssocID="{7360F0F9-E213-4E42-97BA-46CD8286C895}" presName="aSpace" presStyleCnt="0"/>
      <dgm:spPr/>
    </dgm:pt>
  </dgm:ptLst>
  <dgm:cxnLst>
    <dgm:cxn modelId="{E433560F-9E21-4A9C-A11E-6CAD5C9A3556}" type="presOf" srcId="{FEF7B7F5-75AE-420E-8D48-6A54831D0F6F}" destId="{BBC1D174-ADDA-4ED9-87D7-A5BEDB02B72E}" srcOrd="0" destOrd="0" presId="urn:microsoft.com/office/officeart/2005/8/layout/pyramid2"/>
    <dgm:cxn modelId="{58C38E23-7D8B-44AD-9CBC-ABDEA4C798B5}" type="presOf" srcId="{C9734EDB-305F-414F-822C-5C30C0BF11DB}" destId="{A1E84FE1-4EBF-4A5D-814B-1276F2BE62D5}" srcOrd="0" destOrd="0" presId="urn:microsoft.com/office/officeart/2005/8/layout/pyramid2"/>
    <dgm:cxn modelId="{BDDA0F40-B896-4120-85AD-9D0D23B91B20}" type="presOf" srcId="{E37C986E-121C-48D3-A564-DF16028C8928}" destId="{5341EDE7-9890-41BA-AD58-75D32B89D9D8}" srcOrd="0" destOrd="0" presId="urn:microsoft.com/office/officeart/2005/8/layout/pyramid2"/>
    <dgm:cxn modelId="{EDBDD55E-3FB2-4426-8414-B24903D79FE8}" srcId="{81CC57A9-D37C-47C2-81C2-76BB9FAE60EE}" destId="{FEF7B7F5-75AE-420E-8D48-6A54831D0F6F}" srcOrd="1" destOrd="0" parTransId="{3A7B40A4-E93E-46D4-8278-09732334873D}" sibTransId="{941DF65F-1DC2-4F6C-9344-7D992BCDC2A0}"/>
    <dgm:cxn modelId="{BF14997E-5560-4406-836A-A0C442EDD209}" type="presOf" srcId="{7360F0F9-E213-4E42-97BA-46CD8286C895}" destId="{D86FF83A-A75A-4664-B51C-1691DB4275A7}" srcOrd="0" destOrd="0" presId="urn:microsoft.com/office/officeart/2005/8/layout/pyramid2"/>
    <dgm:cxn modelId="{20EE908A-FDC1-4F35-9CD4-A4186FDA501F}" srcId="{81CC57A9-D37C-47C2-81C2-76BB9FAE60EE}" destId="{7360F0F9-E213-4E42-97BA-46CD8286C895}" srcOrd="4" destOrd="0" parTransId="{EAA4EF3D-11D9-49FE-A00A-10C192B8ABED}" sibTransId="{1A24260E-A769-4C71-9A10-150BB543E089}"/>
    <dgm:cxn modelId="{458FC697-76D8-4714-8451-6849DAA61117}" type="presOf" srcId="{D89AD49E-594A-4C97-934A-973012839A8C}" destId="{F325A67A-0E23-4D04-B63E-543BABD83E4B}" srcOrd="0" destOrd="0" presId="urn:microsoft.com/office/officeart/2005/8/layout/pyramid2"/>
    <dgm:cxn modelId="{DED891A3-4DF8-4111-9FCB-A2D1C15593C2}" srcId="{81CC57A9-D37C-47C2-81C2-76BB9FAE60EE}" destId="{D89AD49E-594A-4C97-934A-973012839A8C}" srcOrd="3" destOrd="0" parTransId="{DD02BB49-5203-4978-A2B9-37A689D07C71}" sibTransId="{EFE8C4FD-C854-4067-920A-4449B14674D2}"/>
    <dgm:cxn modelId="{044EAEA6-EB9D-483A-93B9-A4F0D6BB5AF6}" srcId="{81CC57A9-D37C-47C2-81C2-76BB9FAE60EE}" destId="{E37C986E-121C-48D3-A564-DF16028C8928}" srcOrd="2" destOrd="0" parTransId="{B1D2407B-CBE4-45EF-A8CC-C5288C4948B7}" sibTransId="{7430A1DB-E5F5-40F5-8D0D-E4C209A4CA66}"/>
    <dgm:cxn modelId="{6C4E95B7-AF2E-4008-BEE7-E85997407BE4}" type="presOf" srcId="{81CC57A9-D37C-47C2-81C2-76BB9FAE60EE}" destId="{AAB41C80-2021-4D8A-B5F3-B28272319D7A}" srcOrd="0" destOrd="0" presId="urn:microsoft.com/office/officeart/2005/8/layout/pyramid2"/>
    <dgm:cxn modelId="{347C43E6-A589-457B-9190-A4B26C582D61}" srcId="{81CC57A9-D37C-47C2-81C2-76BB9FAE60EE}" destId="{C9734EDB-305F-414F-822C-5C30C0BF11DB}" srcOrd="0" destOrd="0" parTransId="{B2B76ECD-94DC-4097-A733-924ADE95F9C3}" sibTransId="{35EEE54C-AFFA-4249-B34A-2D8689C2908C}"/>
    <dgm:cxn modelId="{E80A7116-EFA1-449F-997C-9C1E3F18E7D9}" type="presParOf" srcId="{AAB41C80-2021-4D8A-B5F3-B28272319D7A}" destId="{7F8F0A58-9BFA-4170-8578-11AF83ACE366}" srcOrd="0" destOrd="0" presId="urn:microsoft.com/office/officeart/2005/8/layout/pyramid2"/>
    <dgm:cxn modelId="{74CE3FC5-6A73-4152-835E-E8A676265CF5}" type="presParOf" srcId="{AAB41C80-2021-4D8A-B5F3-B28272319D7A}" destId="{2B714337-F781-43D8-870B-0459A4689364}" srcOrd="1" destOrd="0" presId="urn:microsoft.com/office/officeart/2005/8/layout/pyramid2"/>
    <dgm:cxn modelId="{2F3D1768-7222-4D95-AA25-29E70EFB1C5E}" type="presParOf" srcId="{2B714337-F781-43D8-870B-0459A4689364}" destId="{A1E84FE1-4EBF-4A5D-814B-1276F2BE62D5}" srcOrd="0" destOrd="0" presId="urn:microsoft.com/office/officeart/2005/8/layout/pyramid2"/>
    <dgm:cxn modelId="{72D7F492-CD5F-4B6D-B075-CD85EEDFC8E0}" type="presParOf" srcId="{2B714337-F781-43D8-870B-0459A4689364}" destId="{9254AE2D-21A4-4A28-9CE8-D084A3527CD2}" srcOrd="1" destOrd="0" presId="urn:microsoft.com/office/officeart/2005/8/layout/pyramid2"/>
    <dgm:cxn modelId="{721D3CC9-01CC-43E0-8460-AF2C68BB6752}" type="presParOf" srcId="{2B714337-F781-43D8-870B-0459A4689364}" destId="{BBC1D174-ADDA-4ED9-87D7-A5BEDB02B72E}" srcOrd="2" destOrd="0" presId="urn:microsoft.com/office/officeart/2005/8/layout/pyramid2"/>
    <dgm:cxn modelId="{61B6E9C6-F540-41B0-B87C-69FB3DA14752}" type="presParOf" srcId="{2B714337-F781-43D8-870B-0459A4689364}" destId="{342A8D10-0FDE-41E5-B3C4-6A132546AF91}" srcOrd="3" destOrd="0" presId="urn:microsoft.com/office/officeart/2005/8/layout/pyramid2"/>
    <dgm:cxn modelId="{24494079-AE3F-4715-9AC3-BDDB00FEED41}" type="presParOf" srcId="{2B714337-F781-43D8-870B-0459A4689364}" destId="{5341EDE7-9890-41BA-AD58-75D32B89D9D8}" srcOrd="4" destOrd="0" presId="urn:microsoft.com/office/officeart/2005/8/layout/pyramid2"/>
    <dgm:cxn modelId="{93AC7D82-F078-4075-AF2E-3F2525D889B8}" type="presParOf" srcId="{2B714337-F781-43D8-870B-0459A4689364}" destId="{AF52988C-E57F-42F0-A37A-BB41898EF4CF}" srcOrd="5" destOrd="0" presId="urn:microsoft.com/office/officeart/2005/8/layout/pyramid2"/>
    <dgm:cxn modelId="{1C981168-9C82-47A5-BCFD-0963939BAFA4}" type="presParOf" srcId="{2B714337-F781-43D8-870B-0459A4689364}" destId="{F325A67A-0E23-4D04-B63E-543BABD83E4B}" srcOrd="6" destOrd="0" presId="urn:microsoft.com/office/officeart/2005/8/layout/pyramid2"/>
    <dgm:cxn modelId="{1D5AF98D-1201-4204-B6F2-D18E52A6922D}" type="presParOf" srcId="{2B714337-F781-43D8-870B-0459A4689364}" destId="{D0E3B3EB-2C1B-40D7-B400-2E2ABEE02951}" srcOrd="7" destOrd="0" presId="urn:microsoft.com/office/officeart/2005/8/layout/pyramid2"/>
    <dgm:cxn modelId="{F12F2A88-CB56-4E27-BE8D-A9A34E2958C9}" type="presParOf" srcId="{2B714337-F781-43D8-870B-0459A4689364}" destId="{D86FF83A-A75A-4664-B51C-1691DB4275A7}" srcOrd="8" destOrd="0" presId="urn:microsoft.com/office/officeart/2005/8/layout/pyramid2"/>
    <dgm:cxn modelId="{462E9548-48C8-4CCC-89DC-B0F755119B4E}" type="presParOf" srcId="{2B714337-F781-43D8-870B-0459A4689364}" destId="{B01E4B6C-8B5F-44C2-BCD2-EDB3EF5DD20C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524F93-3200-4107-AB52-7A804D236A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7F703B-68C0-4BC9-99B9-198080B6ED86}">
      <dgm:prSet phldrT="[Текст]"/>
      <dgm:spPr>
        <a:solidFill>
          <a:srgbClr val="E1DCF8"/>
        </a:solidFill>
      </dgm:spPr>
      <dgm:t>
        <a:bodyPr/>
        <a:lstStyle/>
        <a:p>
          <a:r>
            <a:rPr lang="ru-RU" dirty="0">
              <a:solidFill>
                <a:srgbClr val="002060"/>
              </a:solidFill>
            </a:rPr>
            <a:t>2024 -2025 </a:t>
          </a:r>
          <a:r>
            <a:rPr lang="ru-RU" dirty="0" err="1">
              <a:solidFill>
                <a:srgbClr val="002060"/>
              </a:solidFill>
            </a:rPr>
            <a:t>у.г</a:t>
          </a:r>
          <a:r>
            <a:rPr lang="ru-RU" dirty="0">
              <a:solidFill>
                <a:srgbClr val="002060"/>
              </a:solidFill>
            </a:rPr>
            <a:t>. </a:t>
          </a:r>
          <a:endParaRPr lang="ru-RU" dirty="0"/>
        </a:p>
      </dgm:t>
    </dgm:pt>
    <dgm:pt modelId="{C832EE10-DD01-4120-9BCB-EB5C3C88940D}" type="parTrans" cxnId="{0E4E4AFC-7C99-4765-9973-5C66463A0B97}">
      <dgm:prSet/>
      <dgm:spPr/>
      <dgm:t>
        <a:bodyPr/>
        <a:lstStyle/>
        <a:p>
          <a:endParaRPr lang="ru-RU"/>
        </a:p>
      </dgm:t>
    </dgm:pt>
    <dgm:pt modelId="{519D0998-38CC-4526-98E0-739BF5DA6B7F}" type="sibTrans" cxnId="{0E4E4AFC-7C99-4765-9973-5C66463A0B97}">
      <dgm:prSet/>
      <dgm:spPr/>
      <dgm:t>
        <a:bodyPr/>
        <a:lstStyle/>
        <a:p>
          <a:endParaRPr lang="ru-RU"/>
        </a:p>
      </dgm:t>
    </dgm:pt>
    <dgm:pt modelId="{40FDBA13-21FF-401D-BC4C-616B43E23D47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dirty="0">
              <a:solidFill>
                <a:srgbClr val="002060"/>
              </a:solidFill>
            </a:rPr>
            <a:t>931 человек</a:t>
          </a:r>
          <a:endParaRPr lang="ru-RU" sz="2800" dirty="0"/>
        </a:p>
      </dgm:t>
    </dgm:pt>
    <dgm:pt modelId="{AF8734A0-CB4D-45E9-AF95-BE3A015338BA}" type="parTrans" cxnId="{112CFBB8-7275-495F-ADDA-4489FD9255FE}">
      <dgm:prSet/>
      <dgm:spPr/>
      <dgm:t>
        <a:bodyPr/>
        <a:lstStyle/>
        <a:p>
          <a:endParaRPr lang="ru-RU"/>
        </a:p>
      </dgm:t>
    </dgm:pt>
    <dgm:pt modelId="{D89F468D-0F7F-4D89-8DC5-1F1361284A5C}" type="sibTrans" cxnId="{112CFBB8-7275-495F-ADDA-4489FD9255FE}">
      <dgm:prSet/>
      <dgm:spPr/>
      <dgm:t>
        <a:bodyPr/>
        <a:lstStyle/>
        <a:p>
          <a:endParaRPr lang="ru-RU"/>
        </a:p>
      </dgm:t>
    </dgm:pt>
    <dgm:pt modelId="{258F1D79-D86D-4A77-AE6F-8F3C983E4C60}">
      <dgm:prSet phldrT="[Текст]"/>
      <dgm:spPr>
        <a:solidFill>
          <a:srgbClr val="E1DCF8"/>
        </a:solidFill>
      </dgm:spPr>
      <dgm:t>
        <a:bodyPr/>
        <a:lstStyle/>
        <a:p>
          <a:r>
            <a:rPr lang="ru-RU" dirty="0">
              <a:solidFill>
                <a:srgbClr val="002060"/>
              </a:solidFill>
            </a:rPr>
            <a:t>409 педагогических работников</a:t>
          </a:r>
          <a:endParaRPr lang="ru-RU" dirty="0"/>
        </a:p>
      </dgm:t>
    </dgm:pt>
    <dgm:pt modelId="{D41D1965-1598-41DB-BA11-A6050873EBF2}" type="parTrans" cxnId="{4A17CA04-1518-453E-A9B4-5C1C297C2AA9}">
      <dgm:prSet/>
      <dgm:spPr/>
      <dgm:t>
        <a:bodyPr/>
        <a:lstStyle/>
        <a:p>
          <a:endParaRPr lang="ru-RU"/>
        </a:p>
      </dgm:t>
    </dgm:pt>
    <dgm:pt modelId="{BF794258-EAD0-4D24-8DD6-C1A46B1A9854}" type="sibTrans" cxnId="{4A17CA04-1518-453E-A9B4-5C1C297C2AA9}">
      <dgm:prSet/>
      <dgm:spPr/>
      <dgm:t>
        <a:bodyPr/>
        <a:lstStyle/>
        <a:p>
          <a:endParaRPr lang="ru-RU"/>
        </a:p>
      </dgm:t>
    </dgm:pt>
    <dgm:pt modelId="{E2BA4B9E-A154-4539-BC33-83247F6002A1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>
              <a:solidFill>
                <a:srgbClr val="002060"/>
              </a:solidFill>
            </a:rPr>
            <a:t>в дошкольных образовательных организациях -  </a:t>
          </a:r>
          <a:r>
            <a:rPr lang="ru-RU" sz="2000" b="1" dirty="0">
              <a:solidFill>
                <a:srgbClr val="002060"/>
              </a:solidFill>
            </a:rPr>
            <a:t>84</a:t>
          </a:r>
          <a:endParaRPr lang="ru-RU" sz="2000" b="1" dirty="0"/>
        </a:p>
      </dgm:t>
    </dgm:pt>
    <dgm:pt modelId="{8521BD19-46DC-4B10-A20C-273C0FAD47E9}" type="parTrans" cxnId="{80A44F64-6CB6-44A6-9374-6E141216C11F}">
      <dgm:prSet/>
      <dgm:spPr/>
      <dgm:t>
        <a:bodyPr/>
        <a:lstStyle/>
        <a:p>
          <a:endParaRPr lang="ru-RU"/>
        </a:p>
      </dgm:t>
    </dgm:pt>
    <dgm:pt modelId="{598B87CC-5792-440B-B333-1D04875C3826}" type="sibTrans" cxnId="{80A44F64-6CB6-44A6-9374-6E141216C11F}">
      <dgm:prSet/>
      <dgm:spPr/>
      <dgm:t>
        <a:bodyPr/>
        <a:lstStyle/>
        <a:p>
          <a:endParaRPr lang="ru-RU"/>
        </a:p>
      </dgm:t>
    </dgm:pt>
    <dgm:pt modelId="{A1F58F9D-F97B-41CF-8794-23EBD67ED2BC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>
              <a:solidFill>
                <a:srgbClr val="002060"/>
              </a:solidFill>
            </a:rPr>
            <a:t>в школах – </a:t>
          </a:r>
          <a:r>
            <a:rPr lang="ru-RU" sz="2000" b="1" dirty="0">
              <a:solidFill>
                <a:srgbClr val="002060"/>
              </a:solidFill>
            </a:rPr>
            <a:t>278</a:t>
          </a:r>
          <a:endParaRPr lang="ru-RU" sz="2000" b="1" dirty="0"/>
        </a:p>
      </dgm:t>
    </dgm:pt>
    <dgm:pt modelId="{068CA340-B747-4DFA-9DD3-71BC77A478C1}" type="parTrans" cxnId="{2D5BE828-3562-4C92-BC29-E49961FCFD83}">
      <dgm:prSet/>
      <dgm:spPr/>
      <dgm:t>
        <a:bodyPr/>
        <a:lstStyle/>
        <a:p>
          <a:endParaRPr lang="ru-RU"/>
        </a:p>
      </dgm:t>
    </dgm:pt>
    <dgm:pt modelId="{F9A632A0-45B6-42A1-9337-DF0B93A9BD1C}" type="sibTrans" cxnId="{2D5BE828-3562-4C92-BC29-E49961FCFD83}">
      <dgm:prSet/>
      <dgm:spPr/>
      <dgm:t>
        <a:bodyPr/>
        <a:lstStyle/>
        <a:p>
          <a:endParaRPr lang="ru-RU"/>
        </a:p>
      </dgm:t>
    </dgm:pt>
    <dgm:pt modelId="{DE705C1D-E7A0-49C2-8FD0-4ABF462FA16D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>
              <a:solidFill>
                <a:srgbClr val="002060"/>
              </a:solidFill>
            </a:rPr>
            <a:t>в организациях дополнительного образования – </a:t>
          </a:r>
          <a:r>
            <a:rPr lang="ru-RU" sz="2000" b="1" dirty="0">
              <a:solidFill>
                <a:srgbClr val="002060"/>
              </a:solidFill>
            </a:rPr>
            <a:t>47</a:t>
          </a:r>
          <a:endParaRPr lang="ru-RU" sz="2000" b="1" dirty="0"/>
        </a:p>
      </dgm:t>
    </dgm:pt>
    <dgm:pt modelId="{78591F05-7E15-44AA-B779-63295952AEC4}" type="parTrans" cxnId="{40BFE98C-B760-420D-BF84-31ED6D091284}">
      <dgm:prSet/>
      <dgm:spPr/>
      <dgm:t>
        <a:bodyPr/>
        <a:lstStyle/>
        <a:p>
          <a:endParaRPr lang="ru-RU"/>
        </a:p>
      </dgm:t>
    </dgm:pt>
    <dgm:pt modelId="{FF4C4477-B83A-442E-AAD7-53C489CACAC5}" type="sibTrans" cxnId="{40BFE98C-B760-420D-BF84-31ED6D091284}">
      <dgm:prSet/>
      <dgm:spPr/>
      <dgm:t>
        <a:bodyPr/>
        <a:lstStyle/>
        <a:p>
          <a:endParaRPr lang="ru-RU"/>
        </a:p>
      </dgm:t>
    </dgm:pt>
    <dgm:pt modelId="{BDC1D78F-A449-4371-868B-448BA5462F4C}" type="pres">
      <dgm:prSet presAssocID="{F2524F93-3200-4107-AB52-7A804D236A8E}" presName="Name0" presStyleCnt="0">
        <dgm:presLayoutVars>
          <dgm:dir/>
          <dgm:animLvl val="lvl"/>
          <dgm:resizeHandles val="exact"/>
        </dgm:presLayoutVars>
      </dgm:prSet>
      <dgm:spPr/>
    </dgm:pt>
    <dgm:pt modelId="{AF2B7149-307C-4064-A00E-22F83460EFF3}" type="pres">
      <dgm:prSet presAssocID="{AD7F703B-68C0-4BC9-99B9-198080B6ED86}" presName="linNode" presStyleCnt="0"/>
      <dgm:spPr/>
    </dgm:pt>
    <dgm:pt modelId="{BD4B2C9E-362C-48D7-8775-689AE8F4A001}" type="pres">
      <dgm:prSet presAssocID="{AD7F703B-68C0-4BC9-99B9-198080B6ED86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DAAB803F-8DC5-410A-8A1D-7D79E905C6AA}" type="pres">
      <dgm:prSet presAssocID="{AD7F703B-68C0-4BC9-99B9-198080B6ED86}" presName="descendantText" presStyleLbl="alignAccFollowNode1" presStyleIdx="0" presStyleCnt="2">
        <dgm:presLayoutVars>
          <dgm:bulletEnabled val="1"/>
        </dgm:presLayoutVars>
      </dgm:prSet>
      <dgm:spPr/>
    </dgm:pt>
    <dgm:pt modelId="{466198B9-D0FE-4513-8072-DEE74FB0B275}" type="pres">
      <dgm:prSet presAssocID="{519D0998-38CC-4526-98E0-739BF5DA6B7F}" presName="sp" presStyleCnt="0"/>
      <dgm:spPr/>
    </dgm:pt>
    <dgm:pt modelId="{9D4D6217-DEA1-4FF9-91EC-87FC2D45B85A}" type="pres">
      <dgm:prSet presAssocID="{258F1D79-D86D-4A77-AE6F-8F3C983E4C60}" presName="linNode" presStyleCnt="0"/>
      <dgm:spPr/>
    </dgm:pt>
    <dgm:pt modelId="{7AC2EB66-B420-40CC-B02B-09352BCF224C}" type="pres">
      <dgm:prSet presAssocID="{258F1D79-D86D-4A77-AE6F-8F3C983E4C60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D1F948B3-8ADB-4404-B60F-3173AD44CA0E}" type="pres">
      <dgm:prSet presAssocID="{258F1D79-D86D-4A77-AE6F-8F3C983E4C60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4A17CA04-1518-453E-A9B4-5C1C297C2AA9}" srcId="{F2524F93-3200-4107-AB52-7A804D236A8E}" destId="{258F1D79-D86D-4A77-AE6F-8F3C983E4C60}" srcOrd="1" destOrd="0" parTransId="{D41D1965-1598-41DB-BA11-A6050873EBF2}" sibTransId="{BF794258-EAD0-4D24-8DD6-C1A46B1A9854}"/>
    <dgm:cxn modelId="{EA076A0F-1E4D-4672-A7F8-F403D52C7A94}" type="presOf" srcId="{258F1D79-D86D-4A77-AE6F-8F3C983E4C60}" destId="{7AC2EB66-B420-40CC-B02B-09352BCF224C}" srcOrd="0" destOrd="0" presId="urn:microsoft.com/office/officeart/2005/8/layout/vList5"/>
    <dgm:cxn modelId="{2D5BE828-3562-4C92-BC29-E49961FCFD83}" srcId="{258F1D79-D86D-4A77-AE6F-8F3C983E4C60}" destId="{A1F58F9D-F97B-41CF-8794-23EBD67ED2BC}" srcOrd="1" destOrd="0" parTransId="{068CA340-B747-4DFA-9DD3-71BC77A478C1}" sibTransId="{F9A632A0-45B6-42A1-9337-DF0B93A9BD1C}"/>
    <dgm:cxn modelId="{80A44F64-6CB6-44A6-9374-6E141216C11F}" srcId="{258F1D79-D86D-4A77-AE6F-8F3C983E4C60}" destId="{E2BA4B9E-A154-4539-BC33-83247F6002A1}" srcOrd="0" destOrd="0" parTransId="{8521BD19-46DC-4B10-A20C-273C0FAD47E9}" sibTransId="{598B87CC-5792-440B-B333-1D04875C3826}"/>
    <dgm:cxn modelId="{B9BBE959-9E8D-45EF-896C-F2182281D720}" type="presOf" srcId="{AD7F703B-68C0-4BC9-99B9-198080B6ED86}" destId="{BD4B2C9E-362C-48D7-8775-689AE8F4A001}" srcOrd="0" destOrd="0" presId="urn:microsoft.com/office/officeart/2005/8/layout/vList5"/>
    <dgm:cxn modelId="{2F14A17E-2534-4E34-AA46-15EF111A6888}" type="presOf" srcId="{DE705C1D-E7A0-49C2-8FD0-4ABF462FA16D}" destId="{D1F948B3-8ADB-4404-B60F-3173AD44CA0E}" srcOrd="0" destOrd="2" presId="urn:microsoft.com/office/officeart/2005/8/layout/vList5"/>
    <dgm:cxn modelId="{40BFE98C-B760-420D-BF84-31ED6D091284}" srcId="{258F1D79-D86D-4A77-AE6F-8F3C983E4C60}" destId="{DE705C1D-E7A0-49C2-8FD0-4ABF462FA16D}" srcOrd="2" destOrd="0" parTransId="{78591F05-7E15-44AA-B779-63295952AEC4}" sibTransId="{FF4C4477-B83A-442E-AAD7-53C489CACAC5}"/>
    <dgm:cxn modelId="{CFD1EFA6-60BA-4C5D-9F59-09FFBA244FEC}" type="presOf" srcId="{A1F58F9D-F97B-41CF-8794-23EBD67ED2BC}" destId="{D1F948B3-8ADB-4404-B60F-3173AD44CA0E}" srcOrd="0" destOrd="1" presId="urn:microsoft.com/office/officeart/2005/8/layout/vList5"/>
    <dgm:cxn modelId="{7474EBAE-DF64-4951-A93E-2AF037153113}" type="presOf" srcId="{40FDBA13-21FF-401D-BC4C-616B43E23D47}" destId="{DAAB803F-8DC5-410A-8A1D-7D79E905C6AA}" srcOrd="0" destOrd="0" presId="urn:microsoft.com/office/officeart/2005/8/layout/vList5"/>
    <dgm:cxn modelId="{3AAA20B0-2829-4723-8313-46D1AA110169}" type="presOf" srcId="{E2BA4B9E-A154-4539-BC33-83247F6002A1}" destId="{D1F948B3-8ADB-4404-B60F-3173AD44CA0E}" srcOrd="0" destOrd="0" presId="urn:microsoft.com/office/officeart/2005/8/layout/vList5"/>
    <dgm:cxn modelId="{112CFBB8-7275-495F-ADDA-4489FD9255FE}" srcId="{AD7F703B-68C0-4BC9-99B9-198080B6ED86}" destId="{40FDBA13-21FF-401D-BC4C-616B43E23D47}" srcOrd="0" destOrd="0" parTransId="{AF8734A0-CB4D-45E9-AF95-BE3A015338BA}" sibTransId="{D89F468D-0F7F-4D89-8DC5-1F1361284A5C}"/>
    <dgm:cxn modelId="{609CB3C4-667D-41E1-AE8B-BBE0D0303606}" type="presOf" srcId="{F2524F93-3200-4107-AB52-7A804D236A8E}" destId="{BDC1D78F-A449-4371-868B-448BA5462F4C}" srcOrd="0" destOrd="0" presId="urn:microsoft.com/office/officeart/2005/8/layout/vList5"/>
    <dgm:cxn modelId="{0E4E4AFC-7C99-4765-9973-5C66463A0B97}" srcId="{F2524F93-3200-4107-AB52-7A804D236A8E}" destId="{AD7F703B-68C0-4BC9-99B9-198080B6ED86}" srcOrd="0" destOrd="0" parTransId="{C832EE10-DD01-4120-9BCB-EB5C3C88940D}" sibTransId="{519D0998-38CC-4526-98E0-739BF5DA6B7F}"/>
    <dgm:cxn modelId="{70B5E51A-8F11-4CF6-97A4-DC9572A4CB43}" type="presParOf" srcId="{BDC1D78F-A449-4371-868B-448BA5462F4C}" destId="{AF2B7149-307C-4064-A00E-22F83460EFF3}" srcOrd="0" destOrd="0" presId="urn:microsoft.com/office/officeart/2005/8/layout/vList5"/>
    <dgm:cxn modelId="{D45545A2-7246-4550-8299-4A3C56A9ED01}" type="presParOf" srcId="{AF2B7149-307C-4064-A00E-22F83460EFF3}" destId="{BD4B2C9E-362C-48D7-8775-689AE8F4A001}" srcOrd="0" destOrd="0" presId="urn:microsoft.com/office/officeart/2005/8/layout/vList5"/>
    <dgm:cxn modelId="{60E9CDBF-3D0B-4E5A-BEE9-A8D2917AE16A}" type="presParOf" srcId="{AF2B7149-307C-4064-A00E-22F83460EFF3}" destId="{DAAB803F-8DC5-410A-8A1D-7D79E905C6AA}" srcOrd="1" destOrd="0" presId="urn:microsoft.com/office/officeart/2005/8/layout/vList5"/>
    <dgm:cxn modelId="{D6AD95D4-D7C3-41B2-9B25-2D0D6F439163}" type="presParOf" srcId="{BDC1D78F-A449-4371-868B-448BA5462F4C}" destId="{466198B9-D0FE-4513-8072-DEE74FB0B275}" srcOrd="1" destOrd="0" presId="urn:microsoft.com/office/officeart/2005/8/layout/vList5"/>
    <dgm:cxn modelId="{134F6A6E-FD13-4CDE-A4ED-F4E78CD5BD36}" type="presParOf" srcId="{BDC1D78F-A449-4371-868B-448BA5462F4C}" destId="{9D4D6217-DEA1-4FF9-91EC-87FC2D45B85A}" srcOrd="2" destOrd="0" presId="urn:microsoft.com/office/officeart/2005/8/layout/vList5"/>
    <dgm:cxn modelId="{6742B033-4EB3-498B-A10F-2AC40A68D722}" type="presParOf" srcId="{9D4D6217-DEA1-4FF9-91EC-87FC2D45B85A}" destId="{7AC2EB66-B420-40CC-B02B-09352BCF224C}" srcOrd="0" destOrd="0" presId="urn:microsoft.com/office/officeart/2005/8/layout/vList5"/>
    <dgm:cxn modelId="{CF08A70E-59C3-412E-96E2-12AF0D8779D9}" type="presParOf" srcId="{9D4D6217-DEA1-4FF9-91EC-87FC2D45B85A}" destId="{D1F948B3-8ADB-4404-B60F-3173AD44CA0E}" srcOrd="1" destOrd="0" presId="urn:microsoft.com/office/officeart/2005/8/layout/vList5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9AA338-D8D5-4050-A60D-FE7A616DE3E7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E07F334-2B80-4C31-898A-3FCBDAFDC66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1о вакансий</a:t>
          </a:r>
        </a:p>
      </dgm:t>
    </dgm:pt>
    <dgm:pt modelId="{95C507EA-646C-40D1-9E79-E1763D594382}" type="parTrans" cxnId="{0EEB40B8-2786-4F2E-B576-9E24728CDC38}">
      <dgm:prSet/>
      <dgm:spPr/>
      <dgm:t>
        <a:bodyPr/>
        <a:lstStyle/>
        <a:p>
          <a:endParaRPr lang="ru-RU"/>
        </a:p>
      </dgm:t>
    </dgm:pt>
    <dgm:pt modelId="{6D3118FF-A999-4384-965D-C34E9370A2B4}" type="sibTrans" cxnId="{0EEB40B8-2786-4F2E-B576-9E24728CDC38}">
      <dgm:prSet/>
      <dgm:spPr/>
      <dgm:t>
        <a:bodyPr/>
        <a:lstStyle/>
        <a:p>
          <a:endParaRPr lang="ru-RU"/>
        </a:p>
      </dgm:t>
    </dgm:pt>
    <dgm:pt modelId="{9DCECF40-9DE0-4D2D-B19E-DDE2B0DF093C}">
      <dgm:prSet phldrT="[Текст]"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математика</a:t>
          </a:r>
        </a:p>
      </dgm:t>
    </dgm:pt>
    <dgm:pt modelId="{FC223BDC-9656-4D5B-99F1-FEBEA1402AFA}" type="parTrans" cxnId="{7C0C966F-6B02-4699-967B-38EAEE9AAEF5}">
      <dgm:prSet/>
      <dgm:spPr/>
      <dgm:t>
        <a:bodyPr/>
        <a:lstStyle/>
        <a:p>
          <a:endParaRPr lang="ru-RU"/>
        </a:p>
      </dgm:t>
    </dgm:pt>
    <dgm:pt modelId="{72DD33A0-AE6B-4722-8FD6-E5174CFFF59B}" type="sibTrans" cxnId="{7C0C966F-6B02-4699-967B-38EAEE9AAEF5}">
      <dgm:prSet/>
      <dgm:spPr/>
      <dgm:t>
        <a:bodyPr/>
        <a:lstStyle/>
        <a:p>
          <a:endParaRPr lang="ru-RU"/>
        </a:p>
      </dgm:t>
    </dgm:pt>
    <dgm:pt modelId="{44EFF904-BAB3-436F-9B19-6ABE3AEE0FB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Физическая культура</a:t>
          </a:r>
        </a:p>
      </dgm:t>
    </dgm:pt>
    <dgm:pt modelId="{74194810-61F4-4B83-9CCB-8BD115FE4389}" type="parTrans" cxnId="{58AA901A-3618-4324-A4C2-DA5F276DA37B}">
      <dgm:prSet/>
      <dgm:spPr/>
      <dgm:t>
        <a:bodyPr/>
        <a:lstStyle/>
        <a:p>
          <a:endParaRPr lang="ru-RU"/>
        </a:p>
      </dgm:t>
    </dgm:pt>
    <dgm:pt modelId="{E3E0853C-A81A-44A5-A570-DA9AD7A85910}" type="sibTrans" cxnId="{58AA901A-3618-4324-A4C2-DA5F276DA37B}">
      <dgm:prSet/>
      <dgm:spPr/>
      <dgm:t>
        <a:bodyPr/>
        <a:lstStyle/>
        <a:p>
          <a:endParaRPr lang="ru-RU"/>
        </a:p>
      </dgm:t>
    </dgm:pt>
    <dgm:pt modelId="{B7684A32-04FE-4223-A193-4F0C5B0BCB6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Английский язык</a:t>
          </a:r>
        </a:p>
      </dgm:t>
    </dgm:pt>
    <dgm:pt modelId="{726CFA09-A18A-4EAB-9647-D890C59DA2E4}" type="parTrans" cxnId="{9055D222-C47D-42C7-B5FC-306D89316CEA}">
      <dgm:prSet/>
      <dgm:spPr/>
      <dgm:t>
        <a:bodyPr/>
        <a:lstStyle/>
        <a:p>
          <a:endParaRPr lang="ru-RU"/>
        </a:p>
      </dgm:t>
    </dgm:pt>
    <dgm:pt modelId="{69AA99D7-76DA-4FF3-BC9C-F812AC2749D1}" type="sibTrans" cxnId="{9055D222-C47D-42C7-B5FC-306D89316CEA}">
      <dgm:prSet/>
      <dgm:spPr/>
      <dgm:t>
        <a:bodyPr/>
        <a:lstStyle/>
        <a:p>
          <a:endParaRPr lang="ru-RU"/>
        </a:p>
      </dgm:t>
    </dgm:pt>
    <dgm:pt modelId="{16094EB6-B627-4599-A38D-1E594D1619CD}">
      <dgm:prSet phldrT="[Текст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физика</a:t>
          </a:r>
        </a:p>
      </dgm:t>
    </dgm:pt>
    <dgm:pt modelId="{09193D73-6B55-4949-8FFD-F5E99AD275D1}" type="parTrans" cxnId="{9E7CDA01-0FB4-480D-ADB1-A3BC82AA10BA}">
      <dgm:prSet/>
      <dgm:spPr/>
      <dgm:t>
        <a:bodyPr/>
        <a:lstStyle/>
        <a:p>
          <a:endParaRPr lang="ru-RU"/>
        </a:p>
      </dgm:t>
    </dgm:pt>
    <dgm:pt modelId="{84A76F56-B4F8-453F-8815-21481C3ECBFA}" type="sibTrans" cxnId="{9E7CDA01-0FB4-480D-ADB1-A3BC82AA10BA}">
      <dgm:prSet/>
      <dgm:spPr/>
      <dgm:t>
        <a:bodyPr/>
        <a:lstStyle/>
        <a:p>
          <a:endParaRPr lang="ru-RU"/>
        </a:p>
      </dgm:t>
    </dgm:pt>
    <dgm:pt modelId="{1172F7D1-91EE-4ACA-BF72-4AA415C9149E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Педагог-психолог</a:t>
          </a:r>
        </a:p>
      </dgm:t>
    </dgm:pt>
    <dgm:pt modelId="{3ED7E2A7-3326-40C8-8FAC-DFE294AF071C}" type="parTrans" cxnId="{FE411689-614E-47A3-9C6B-245B6148D986}">
      <dgm:prSet/>
      <dgm:spPr/>
      <dgm:t>
        <a:bodyPr/>
        <a:lstStyle/>
        <a:p>
          <a:endParaRPr lang="ru-RU"/>
        </a:p>
      </dgm:t>
    </dgm:pt>
    <dgm:pt modelId="{B5B50688-CB12-409B-A2F0-1E8D2B29A84C}" type="sibTrans" cxnId="{FE411689-614E-47A3-9C6B-245B6148D986}">
      <dgm:prSet/>
      <dgm:spPr/>
      <dgm:t>
        <a:bodyPr/>
        <a:lstStyle/>
        <a:p>
          <a:endParaRPr lang="ru-RU"/>
        </a:p>
      </dgm:t>
    </dgm:pt>
    <dgm:pt modelId="{5688CB59-4773-4FA2-8D97-9F69909EACE9}" type="pres">
      <dgm:prSet presAssocID="{6C9AA338-D8D5-4050-A60D-FE7A616DE3E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DC640C8-51D7-4D34-9B80-B156FDFA7B85}" type="pres">
      <dgm:prSet presAssocID="{DE07F334-2B80-4C31-898A-3FCBDAFDC662}" presName="centerShape" presStyleLbl="node0" presStyleIdx="0" presStyleCnt="1"/>
      <dgm:spPr/>
    </dgm:pt>
    <dgm:pt modelId="{7278FAF3-0611-4C2A-B035-C8FB02DCFE80}" type="pres">
      <dgm:prSet presAssocID="{9DCECF40-9DE0-4D2D-B19E-DDE2B0DF093C}" presName="node" presStyleLbl="node1" presStyleIdx="0" presStyleCnt="5" custScaleX="128516" custScaleY="101701">
        <dgm:presLayoutVars>
          <dgm:bulletEnabled val="1"/>
        </dgm:presLayoutVars>
      </dgm:prSet>
      <dgm:spPr/>
    </dgm:pt>
    <dgm:pt modelId="{BF98C2D2-B5A3-4B50-A824-D5B723843A87}" type="pres">
      <dgm:prSet presAssocID="{9DCECF40-9DE0-4D2D-B19E-DDE2B0DF093C}" presName="dummy" presStyleCnt="0"/>
      <dgm:spPr/>
    </dgm:pt>
    <dgm:pt modelId="{402CC8BB-5555-4AC0-9ABE-28FD8385EB8A}" type="pres">
      <dgm:prSet presAssocID="{72DD33A0-AE6B-4722-8FD6-E5174CFFF59B}" presName="sibTrans" presStyleLbl="sibTrans2D1" presStyleIdx="0" presStyleCnt="5"/>
      <dgm:spPr/>
    </dgm:pt>
    <dgm:pt modelId="{4FE17120-E3CA-44FA-AD79-37CB6B72836A}" type="pres">
      <dgm:prSet presAssocID="{1172F7D1-91EE-4ACA-BF72-4AA415C9149E}" presName="node" presStyleLbl="node1" presStyleIdx="1" presStyleCnt="5" custScaleX="133467" custScaleY="118869">
        <dgm:presLayoutVars>
          <dgm:bulletEnabled val="1"/>
        </dgm:presLayoutVars>
      </dgm:prSet>
      <dgm:spPr/>
    </dgm:pt>
    <dgm:pt modelId="{6FA5093D-4889-408C-954B-F05C7ABBCF68}" type="pres">
      <dgm:prSet presAssocID="{1172F7D1-91EE-4ACA-BF72-4AA415C9149E}" presName="dummy" presStyleCnt="0"/>
      <dgm:spPr/>
    </dgm:pt>
    <dgm:pt modelId="{9E0C772A-7896-4012-B6FC-61C584A16C45}" type="pres">
      <dgm:prSet presAssocID="{B5B50688-CB12-409B-A2F0-1E8D2B29A84C}" presName="sibTrans" presStyleLbl="sibTrans2D1" presStyleIdx="1" presStyleCnt="5"/>
      <dgm:spPr/>
    </dgm:pt>
    <dgm:pt modelId="{E169F38F-E592-403C-8CA2-A823ABC61A60}" type="pres">
      <dgm:prSet presAssocID="{44EFF904-BAB3-436F-9B19-6ABE3AEE0FB2}" presName="node" presStyleLbl="node1" presStyleIdx="2" presStyleCnt="5" custScaleX="130846" custScaleY="111360">
        <dgm:presLayoutVars>
          <dgm:bulletEnabled val="1"/>
        </dgm:presLayoutVars>
      </dgm:prSet>
      <dgm:spPr/>
    </dgm:pt>
    <dgm:pt modelId="{FD59915A-6C7F-495D-8F45-A290A106AF54}" type="pres">
      <dgm:prSet presAssocID="{44EFF904-BAB3-436F-9B19-6ABE3AEE0FB2}" presName="dummy" presStyleCnt="0"/>
      <dgm:spPr/>
    </dgm:pt>
    <dgm:pt modelId="{80F30F2E-E4E9-4C7E-9D6D-D7B24944EBDB}" type="pres">
      <dgm:prSet presAssocID="{E3E0853C-A81A-44A5-A570-DA9AD7A85910}" presName="sibTrans" presStyleLbl="sibTrans2D1" presStyleIdx="2" presStyleCnt="5"/>
      <dgm:spPr/>
    </dgm:pt>
    <dgm:pt modelId="{FB6823F6-37DC-40DB-95B4-C8C5D3B4F535}" type="pres">
      <dgm:prSet presAssocID="{B7684A32-04FE-4223-A193-4F0C5B0BCB62}" presName="node" presStyleLbl="node1" presStyleIdx="3" presStyleCnt="5" custScaleX="130553" custScaleY="109405">
        <dgm:presLayoutVars>
          <dgm:bulletEnabled val="1"/>
        </dgm:presLayoutVars>
      </dgm:prSet>
      <dgm:spPr/>
    </dgm:pt>
    <dgm:pt modelId="{2532A435-98CF-4163-818C-9C6D74130AAB}" type="pres">
      <dgm:prSet presAssocID="{B7684A32-04FE-4223-A193-4F0C5B0BCB62}" presName="dummy" presStyleCnt="0"/>
      <dgm:spPr/>
    </dgm:pt>
    <dgm:pt modelId="{D476D295-2624-4C83-BB1A-C8D427834B23}" type="pres">
      <dgm:prSet presAssocID="{69AA99D7-76DA-4FF3-BC9C-F812AC2749D1}" presName="sibTrans" presStyleLbl="sibTrans2D1" presStyleIdx="3" presStyleCnt="5"/>
      <dgm:spPr/>
    </dgm:pt>
    <dgm:pt modelId="{A5F82AA7-E0E4-43A2-8DC6-838581188372}" type="pres">
      <dgm:prSet presAssocID="{16094EB6-B627-4599-A38D-1E594D1619CD}" presName="node" presStyleLbl="node1" presStyleIdx="4" presStyleCnt="5" custScaleX="128435" custScaleY="107858">
        <dgm:presLayoutVars>
          <dgm:bulletEnabled val="1"/>
        </dgm:presLayoutVars>
      </dgm:prSet>
      <dgm:spPr/>
    </dgm:pt>
    <dgm:pt modelId="{05BA33D2-FE39-42C3-89CD-8DCF693AA171}" type="pres">
      <dgm:prSet presAssocID="{16094EB6-B627-4599-A38D-1E594D1619CD}" presName="dummy" presStyleCnt="0"/>
      <dgm:spPr/>
    </dgm:pt>
    <dgm:pt modelId="{E1D75AE7-8A6C-46EF-B390-97E7FDFEDA8F}" type="pres">
      <dgm:prSet presAssocID="{84A76F56-B4F8-453F-8815-21481C3ECBFA}" presName="sibTrans" presStyleLbl="sibTrans2D1" presStyleIdx="4" presStyleCnt="5"/>
      <dgm:spPr/>
    </dgm:pt>
  </dgm:ptLst>
  <dgm:cxnLst>
    <dgm:cxn modelId="{9E7CDA01-0FB4-480D-ADB1-A3BC82AA10BA}" srcId="{DE07F334-2B80-4C31-898A-3FCBDAFDC662}" destId="{16094EB6-B627-4599-A38D-1E594D1619CD}" srcOrd="4" destOrd="0" parTransId="{09193D73-6B55-4949-8FFD-F5E99AD275D1}" sibTransId="{84A76F56-B4F8-453F-8815-21481C3ECBFA}"/>
    <dgm:cxn modelId="{F06B1809-2104-4E90-8997-E6705BF0A4E5}" type="presOf" srcId="{E3E0853C-A81A-44A5-A570-DA9AD7A85910}" destId="{80F30F2E-E4E9-4C7E-9D6D-D7B24944EBDB}" srcOrd="0" destOrd="0" presId="urn:microsoft.com/office/officeart/2005/8/layout/radial6"/>
    <dgm:cxn modelId="{2161610D-1AB3-4F0E-ACF7-26AEC838EBB9}" type="presOf" srcId="{84A76F56-B4F8-453F-8815-21481C3ECBFA}" destId="{E1D75AE7-8A6C-46EF-B390-97E7FDFEDA8F}" srcOrd="0" destOrd="0" presId="urn:microsoft.com/office/officeart/2005/8/layout/radial6"/>
    <dgm:cxn modelId="{3937980F-68D3-4AA0-9AAD-5F2B6A1E011B}" type="presOf" srcId="{1172F7D1-91EE-4ACA-BF72-4AA415C9149E}" destId="{4FE17120-E3CA-44FA-AD79-37CB6B72836A}" srcOrd="0" destOrd="0" presId="urn:microsoft.com/office/officeart/2005/8/layout/radial6"/>
    <dgm:cxn modelId="{B610B017-F04F-404A-A6B3-7DF1A4BA3D93}" type="presOf" srcId="{DE07F334-2B80-4C31-898A-3FCBDAFDC662}" destId="{0DC640C8-51D7-4D34-9B80-B156FDFA7B85}" srcOrd="0" destOrd="0" presId="urn:microsoft.com/office/officeart/2005/8/layout/radial6"/>
    <dgm:cxn modelId="{58AA901A-3618-4324-A4C2-DA5F276DA37B}" srcId="{DE07F334-2B80-4C31-898A-3FCBDAFDC662}" destId="{44EFF904-BAB3-436F-9B19-6ABE3AEE0FB2}" srcOrd="2" destOrd="0" parTransId="{74194810-61F4-4B83-9CCB-8BD115FE4389}" sibTransId="{E3E0853C-A81A-44A5-A570-DA9AD7A85910}"/>
    <dgm:cxn modelId="{9055D222-C47D-42C7-B5FC-306D89316CEA}" srcId="{DE07F334-2B80-4C31-898A-3FCBDAFDC662}" destId="{B7684A32-04FE-4223-A193-4F0C5B0BCB62}" srcOrd="3" destOrd="0" parTransId="{726CFA09-A18A-4EAB-9647-D890C59DA2E4}" sibTransId="{69AA99D7-76DA-4FF3-BC9C-F812AC2749D1}"/>
    <dgm:cxn modelId="{7F32E02B-AC0F-4CCC-8B12-9125C06498DC}" type="presOf" srcId="{B5B50688-CB12-409B-A2F0-1E8D2B29A84C}" destId="{9E0C772A-7896-4012-B6FC-61C584A16C45}" srcOrd="0" destOrd="0" presId="urn:microsoft.com/office/officeart/2005/8/layout/radial6"/>
    <dgm:cxn modelId="{F8C54533-8587-4564-B9AF-4774D8FB55CB}" type="presOf" srcId="{16094EB6-B627-4599-A38D-1E594D1619CD}" destId="{A5F82AA7-E0E4-43A2-8DC6-838581188372}" srcOrd="0" destOrd="0" presId="urn:microsoft.com/office/officeart/2005/8/layout/radial6"/>
    <dgm:cxn modelId="{64F0F035-974D-4E4C-B62C-1544DD293AD8}" type="presOf" srcId="{B7684A32-04FE-4223-A193-4F0C5B0BCB62}" destId="{FB6823F6-37DC-40DB-95B4-C8C5D3B4F535}" srcOrd="0" destOrd="0" presId="urn:microsoft.com/office/officeart/2005/8/layout/radial6"/>
    <dgm:cxn modelId="{297B5C3B-5A5C-47D5-8A69-8F010A8B3FA4}" type="presOf" srcId="{44EFF904-BAB3-436F-9B19-6ABE3AEE0FB2}" destId="{E169F38F-E592-403C-8CA2-A823ABC61A60}" srcOrd="0" destOrd="0" presId="urn:microsoft.com/office/officeart/2005/8/layout/radial6"/>
    <dgm:cxn modelId="{7C0C966F-6B02-4699-967B-38EAEE9AAEF5}" srcId="{DE07F334-2B80-4C31-898A-3FCBDAFDC662}" destId="{9DCECF40-9DE0-4D2D-B19E-DDE2B0DF093C}" srcOrd="0" destOrd="0" parTransId="{FC223BDC-9656-4D5B-99F1-FEBEA1402AFA}" sibTransId="{72DD33A0-AE6B-4722-8FD6-E5174CFFF59B}"/>
    <dgm:cxn modelId="{1595B553-0760-461E-B3BC-91ADBE64D43F}" type="presOf" srcId="{9DCECF40-9DE0-4D2D-B19E-DDE2B0DF093C}" destId="{7278FAF3-0611-4C2A-B035-C8FB02DCFE80}" srcOrd="0" destOrd="0" presId="urn:microsoft.com/office/officeart/2005/8/layout/radial6"/>
    <dgm:cxn modelId="{FE411689-614E-47A3-9C6B-245B6148D986}" srcId="{DE07F334-2B80-4C31-898A-3FCBDAFDC662}" destId="{1172F7D1-91EE-4ACA-BF72-4AA415C9149E}" srcOrd="1" destOrd="0" parTransId="{3ED7E2A7-3326-40C8-8FAC-DFE294AF071C}" sibTransId="{B5B50688-CB12-409B-A2F0-1E8D2B29A84C}"/>
    <dgm:cxn modelId="{23AD078B-E7D4-4540-8303-EAD7A27870D0}" type="presOf" srcId="{72DD33A0-AE6B-4722-8FD6-E5174CFFF59B}" destId="{402CC8BB-5555-4AC0-9ABE-28FD8385EB8A}" srcOrd="0" destOrd="0" presId="urn:microsoft.com/office/officeart/2005/8/layout/radial6"/>
    <dgm:cxn modelId="{A89D63B3-603D-4C7F-B0F6-D1B2D27384A6}" type="presOf" srcId="{69AA99D7-76DA-4FF3-BC9C-F812AC2749D1}" destId="{D476D295-2624-4C83-BB1A-C8D427834B23}" srcOrd="0" destOrd="0" presId="urn:microsoft.com/office/officeart/2005/8/layout/radial6"/>
    <dgm:cxn modelId="{0EEB40B8-2786-4F2E-B576-9E24728CDC38}" srcId="{6C9AA338-D8D5-4050-A60D-FE7A616DE3E7}" destId="{DE07F334-2B80-4C31-898A-3FCBDAFDC662}" srcOrd="0" destOrd="0" parTransId="{95C507EA-646C-40D1-9E79-E1763D594382}" sibTransId="{6D3118FF-A999-4384-965D-C34E9370A2B4}"/>
    <dgm:cxn modelId="{359007FD-5753-4D82-8BDB-918B640F1A14}" type="presOf" srcId="{6C9AA338-D8D5-4050-A60D-FE7A616DE3E7}" destId="{5688CB59-4773-4FA2-8D97-9F69909EACE9}" srcOrd="0" destOrd="0" presId="urn:microsoft.com/office/officeart/2005/8/layout/radial6"/>
    <dgm:cxn modelId="{50259C54-C88C-4DCD-857E-4F23E3A86B3C}" type="presParOf" srcId="{5688CB59-4773-4FA2-8D97-9F69909EACE9}" destId="{0DC640C8-51D7-4D34-9B80-B156FDFA7B85}" srcOrd="0" destOrd="0" presId="urn:microsoft.com/office/officeart/2005/8/layout/radial6"/>
    <dgm:cxn modelId="{FBE090A1-0FB7-48FE-8E60-57BB2C4549E8}" type="presParOf" srcId="{5688CB59-4773-4FA2-8D97-9F69909EACE9}" destId="{7278FAF3-0611-4C2A-B035-C8FB02DCFE80}" srcOrd="1" destOrd="0" presId="urn:microsoft.com/office/officeart/2005/8/layout/radial6"/>
    <dgm:cxn modelId="{73332458-47D5-41E9-B4AF-6F5D2B4DD67A}" type="presParOf" srcId="{5688CB59-4773-4FA2-8D97-9F69909EACE9}" destId="{BF98C2D2-B5A3-4B50-A824-D5B723843A87}" srcOrd="2" destOrd="0" presId="urn:microsoft.com/office/officeart/2005/8/layout/radial6"/>
    <dgm:cxn modelId="{B07CE41F-6955-4DC5-AE9B-795C047AB1A4}" type="presParOf" srcId="{5688CB59-4773-4FA2-8D97-9F69909EACE9}" destId="{402CC8BB-5555-4AC0-9ABE-28FD8385EB8A}" srcOrd="3" destOrd="0" presId="urn:microsoft.com/office/officeart/2005/8/layout/radial6"/>
    <dgm:cxn modelId="{C9B5A229-174D-4387-BC48-881A88B78022}" type="presParOf" srcId="{5688CB59-4773-4FA2-8D97-9F69909EACE9}" destId="{4FE17120-E3CA-44FA-AD79-37CB6B72836A}" srcOrd="4" destOrd="0" presId="urn:microsoft.com/office/officeart/2005/8/layout/radial6"/>
    <dgm:cxn modelId="{E14053AF-F0A6-479F-A902-43D30C55FE8C}" type="presParOf" srcId="{5688CB59-4773-4FA2-8D97-9F69909EACE9}" destId="{6FA5093D-4889-408C-954B-F05C7ABBCF68}" srcOrd="5" destOrd="0" presId="urn:microsoft.com/office/officeart/2005/8/layout/radial6"/>
    <dgm:cxn modelId="{23EB2CAF-3B42-426D-B099-26E2525DC3BD}" type="presParOf" srcId="{5688CB59-4773-4FA2-8D97-9F69909EACE9}" destId="{9E0C772A-7896-4012-B6FC-61C584A16C45}" srcOrd="6" destOrd="0" presId="urn:microsoft.com/office/officeart/2005/8/layout/radial6"/>
    <dgm:cxn modelId="{32995232-8194-44D7-A685-05B6D765B716}" type="presParOf" srcId="{5688CB59-4773-4FA2-8D97-9F69909EACE9}" destId="{E169F38F-E592-403C-8CA2-A823ABC61A60}" srcOrd="7" destOrd="0" presId="urn:microsoft.com/office/officeart/2005/8/layout/radial6"/>
    <dgm:cxn modelId="{73EE4005-16F5-4AC6-BE56-D816DE14D1C3}" type="presParOf" srcId="{5688CB59-4773-4FA2-8D97-9F69909EACE9}" destId="{FD59915A-6C7F-495D-8F45-A290A106AF54}" srcOrd="8" destOrd="0" presId="urn:microsoft.com/office/officeart/2005/8/layout/radial6"/>
    <dgm:cxn modelId="{FDF88880-9430-4FA4-B38E-0A99A3878E59}" type="presParOf" srcId="{5688CB59-4773-4FA2-8D97-9F69909EACE9}" destId="{80F30F2E-E4E9-4C7E-9D6D-D7B24944EBDB}" srcOrd="9" destOrd="0" presId="urn:microsoft.com/office/officeart/2005/8/layout/radial6"/>
    <dgm:cxn modelId="{588A326B-14A2-4113-AB15-BCE5373C60E9}" type="presParOf" srcId="{5688CB59-4773-4FA2-8D97-9F69909EACE9}" destId="{FB6823F6-37DC-40DB-95B4-C8C5D3B4F535}" srcOrd="10" destOrd="0" presId="urn:microsoft.com/office/officeart/2005/8/layout/radial6"/>
    <dgm:cxn modelId="{9E85EF73-0660-47DC-AB98-DD3EEE994760}" type="presParOf" srcId="{5688CB59-4773-4FA2-8D97-9F69909EACE9}" destId="{2532A435-98CF-4163-818C-9C6D74130AAB}" srcOrd="11" destOrd="0" presId="urn:microsoft.com/office/officeart/2005/8/layout/radial6"/>
    <dgm:cxn modelId="{BEF66BE4-8121-497A-A8E0-1355CAF5FAE1}" type="presParOf" srcId="{5688CB59-4773-4FA2-8D97-9F69909EACE9}" destId="{D476D295-2624-4C83-BB1A-C8D427834B23}" srcOrd="12" destOrd="0" presId="urn:microsoft.com/office/officeart/2005/8/layout/radial6"/>
    <dgm:cxn modelId="{357905AB-AB04-40DD-A4C4-EAC0AB896DDA}" type="presParOf" srcId="{5688CB59-4773-4FA2-8D97-9F69909EACE9}" destId="{A5F82AA7-E0E4-43A2-8DC6-838581188372}" srcOrd="13" destOrd="0" presId="urn:microsoft.com/office/officeart/2005/8/layout/radial6"/>
    <dgm:cxn modelId="{9F950E2C-4472-4628-B6F7-F74FD24C55D0}" type="presParOf" srcId="{5688CB59-4773-4FA2-8D97-9F69909EACE9}" destId="{05BA33D2-FE39-42C3-89CD-8DCF693AA171}" srcOrd="14" destOrd="0" presId="urn:microsoft.com/office/officeart/2005/8/layout/radial6"/>
    <dgm:cxn modelId="{353A7753-A700-4BC6-878A-02E18A5B18D5}" type="presParOf" srcId="{5688CB59-4773-4FA2-8D97-9F69909EACE9}" destId="{E1D75AE7-8A6C-46EF-B390-97E7FDFEDA8F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7C6808-28AB-4FFE-9CBF-DE2C16DC907A}" type="doc">
      <dgm:prSet loTypeId="urn:microsoft.com/office/officeart/2008/layout/RadialCluster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487D1FF-811C-4D3B-9C9E-2ECEE9FFAEEB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21 дошкольная образовательная организация</a:t>
          </a:r>
        </a:p>
      </dgm:t>
    </dgm:pt>
    <dgm:pt modelId="{CCA1B80B-3D49-4CC5-9AEB-20019D1EBA52}" type="parTrans" cxnId="{6BAEE26A-6127-428F-A19E-84E412EB592A}">
      <dgm:prSet/>
      <dgm:spPr/>
      <dgm:t>
        <a:bodyPr/>
        <a:lstStyle/>
        <a:p>
          <a:endParaRPr lang="ru-RU"/>
        </a:p>
      </dgm:t>
    </dgm:pt>
    <dgm:pt modelId="{8C85BC15-E7F2-45D9-B02D-124373331E01}" type="sibTrans" cxnId="{6BAEE26A-6127-428F-A19E-84E412EB592A}">
      <dgm:prSet/>
      <dgm:spPr/>
      <dgm:t>
        <a:bodyPr/>
        <a:lstStyle/>
        <a:p>
          <a:endParaRPr lang="ru-RU"/>
        </a:p>
      </dgm:t>
    </dgm:pt>
    <dgm:pt modelId="{AFA50D89-A254-46BF-BC04-6572AF99196E}">
      <dgm:prSet phldrT="[Текст]"/>
      <dgm:spPr/>
      <dgm:t>
        <a:bodyPr/>
        <a:lstStyle/>
        <a:p>
          <a:r>
            <a:rPr lang="ru-RU" dirty="0" err="1">
              <a:solidFill>
                <a:srgbClr val="7030A0"/>
              </a:solidFill>
            </a:rPr>
            <a:t>Бичурский</a:t>
          </a:r>
          <a:r>
            <a:rPr lang="ru-RU" dirty="0">
              <a:solidFill>
                <a:srgbClr val="7030A0"/>
              </a:solidFill>
            </a:rPr>
            <a:t> район</a:t>
          </a:r>
        </a:p>
      </dgm:t>
    </dgm:pt>
    <dgm:pt modelId="{F42A39A6-9A37-45E5-B56E-2BFD71422145}" type="parTrans" cxnId="{0D005EE0-4CDC-4079-AE4F-2399D74A5360}">
      <dgm:prSet/>
      <dgm:spPr/>
      <dgm:t>
        <a:bodyPr/>
        <a:lstStyle/>
        <a:p>
          <a:endParaRPr lang="ru-RU"/>
        </a:p>
      </dgm:t>
    </dgm:pt>
    <dgm:pt modelId="{CD7C49B0-23DE-4097-BBF7-594346809869}" type="sibTrans" cxnId="{0D005EE0-4CDC-4079-AE4F-2399D74A5360}">
      <dgm:prSet/>
      <dgm:spPr/>
      <dgm:t>
        <a:bodyPr/>
        <a:lstStyle/>
        <a:p>
          <a:endParaRPr lang="ru-RU"/>
        </a:p>
      </dgm:t>
    </dgm:pt>
    <dgm:pt modelId="{C44270B3-44A6-45DD-9C8F-C4F225F33E4D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дошкольная группа кратковременного пребывания в МБОУ «</a:t>
          </a:r>
          <a:r>
            <a:rPr lang="ru-RU" dirty="0" err="1">
              <a:solidFill>
                <a:srgbClr val="002060"/>
              </a:solidFill>
            </a:rPr>
            <a:t>Киретская</a:t>
          </a:r>
          <a:r>
            <a:rPr lang="ru-RU" dirty="0">
              <a:solidFill>
                <a:srgbClr val="002060"/>
              </a:solidFill>
            </a:rPr>
            <a:t> СОШ».</a:t>
          </a:r>
          <a:r>
            <a:rPr lang="ru-RU" u="sng" dirty="0">
              <a:solidFill>
                <a:srgbClr val="002060"/>
              </a:solidFill>
            </a:rPr>
            <a:t> </a:t>
          </a:r>
          <a:endParaRPr lang="ru-RU" dirty="0">
            <a:solidFill>
              <a:srgbClr val="002060"/>
            </a:solidFill>
          </a:endParaRPr>
        </a:p>
      </dgm:t>
    </dgm:pt>
    <dgm:pt modelId="{64560A74-B0F0-42D5-8B16-160ED173ABA9}" type="parTrans" cxnId="{C598A61A-5987-455E-80DD-4F856A02F5C9}">
      <dgm:prSet/>
      <dgm:spPr/>
      <dgm:t>
        <a:bodyPr/>
        <a:lstStyle/>
        <a:p>
          <a:endParaRPr lang="ru-RU"/>
        </a:p>
      </dgm:t>
    </dgm:pt>
    <dgm:pt modelId="{5F2E3C70-9040-48DA-A738-F6E6C424A538}" type="sibTrans" cxnId="{C598A61A-5987-455E-80DD-4F856A02F5C9}">
      <dgm:prSet/>
      <dgm:spPr/>
      <dgm:t>
        <a:bodyPr/>
        <a:lstStyle/>
        <a:p>
          <a:endParaRPr lang="ru-RU"/>
        </a:p>
      </dgm:t>
    </dgm:pt>
    <dgm:pt modelId="{F683054F-FE02-41C6-B07B-4A84C12EB59D}">
      <dgm:prSet phldrT="[Текст]"/>
      <dgm:spPr/>
      <dgm:t>
        <a:bodyPr/>
        <a:lstStyle/>
        <a:p>
          <a:r>
            <a:rPr lang="ru-RU" dirty="0">
              <a:solidFill>
                <a:srgbClr val="002060"/>
              </a:solidFill>
            </a:rPr>
            <a:t>2 автономных дошкольных образовательных учреждения </a:t>
          </a:r>
        </a:p>
      </dgm:t>
    </dgm:pt>
    <dgm:pt modelId="{D2009B32-10D0-47E7-962D-5B42BD654346}" type="parTrans" cxnId="{108339E6-F4F3-4F35-983D-7589DB5BFFA6}">
      <dgm:prSet/>
      <dgm:spPr/>
      <dgm:t>
        <a:bodyPr/>
        <a:lstStyle/>
        <a:p>
          <a:endParaRPr lang="ru-RU"/>
        </a:p>
      </dgm:t>
    </dgm:pt>
    <dgm:pt modelId="{28E11009-C980-4D64-B785-3523A30AFF11}" type="sibTrans" cxnId="{108339E6-F4F3-4F35-983D-7589DB5BFFA6}">
      <dgm:prSet/>
      <dgm:spPr/>
      <dgm:t>
        <a:bodyPr/>
        <a:lstStyle/>
        <a:p>
          <a:endParaRPr lang="ru-RU"/>
        </a:p>
      </dgm:t>
    </dgm:pt>
    <dgm:pt modelId="{FEC3E175-5E84-466C-A708-D37FD7A2E564}" type="pres">
      <dgm:prSet presAssocID="{B47C6808-28AB-4FFE-9CBF-DE2C16DC907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F6BC9A3-3FF9-42DF-9A98-AB234A8CEE60}" type="pres">
      <dgm:prSet presAssocID="{D487D1FF-811C-4D3B-9C9E-2ECEE9FFAEEB}" presName="singleCycle" presStyleCnt="0"/>
      <dgm:spPr/>
    </dgm:pt>
    <dgm:pt modelId="{B900EF72-8B73-4FB1-8B80-378BD4FB2086}" type="pres">
      <dgm:prSet presAssocID="{D487D1FF-811C-4D3B-9C9E-2ECEE9FFAEEB}" presName="singleCenter" presStyleLbl="node1" presStyleIdx="0" presStyleCnt="4" custScaleX="110459" custScaleY="114084" custLinFactNeighborX="1296" custLinFactNeighborY="-8976">
        <dgm:presLayoutVars>
          <dgm:chMax val="7"/>
          <dgm:chPref val="7"/>
        </dgm:presLayoutVars>
      </dgm:prSet>
      <dgm:spPr/>
    </dgm:pt>
    <dgm:pt modelId="{23EE5BB3-D8CA-418E-81B4-34C29E55E3CF}" type="pres">
      <dgm:prSet presAssocID="{F42A39A6-9A37-45E5-B56E-2BFD71422145}" presName="Name56" presStyleLbl="parChTrans1D2" presStyleIdx="0" presStyleCnt="3"/>
      <dgm:spPr/>
    </dgm:pt>
    <dgm:pt modelId="{A79E5292-14EC-457B-8394-349DB64ABC0E}" type="pres">
      <dgm:prSet presAssocID="{AFA50D89-A254-46BF-BC04-6572AF99196E}" presName="text0" presStyleLbl="node1" presStyleIdx="1" presStyleCnt="4" custScaleX="353195" custScaleY="125843">
        <dgm:presLayoutVars>
          <dgm:bulletEnabled val="1"/>
        </dgm:presLayoutVars>
      </dgm:prSet>
      <dgm:spPr/>
    </dgm:pt>
    <dgm:pt modelId="{A77B3406-2A05-472E-839C-67D14AB34CD9}" type="pres">
      <dgm:prSet presAssocID="{64560A74-B0F0-42D5-8B16-160ED173ABA9}" presName="Name56" presStyleLbl="parChTrans1D2" presStyleIdx="1" presStyleCnt="3"/>
      <dgm:spPr/>
    </dgm:pt>
    <dgm:pt modelId="{F74CF6E1-06A1-4097-811C-C8A6F19FFC01}" type="pres">
      <dgm:prSet presAssocID="{C44270B3-44A6-45DD-9C8F-C4F225F33E4D}" presName="text0" presStyleLbl="node1" presStyleIdx="2" presStyleCnt="4" custScaleX="170270" custScaleY="134810">
        <dgm:presLayoutVars>
          <dgm:bulletEnabled val="1"/>
        </dgm:presLayoutVars>
      </dgm:prSet>
      <dgm:spPr/>
    </dgm:pt>
    <dgm:pt modelId="{C265ADC4-628A-43D1-8558-A15A55F01D1C}" type="pres">
      <dgm:prSet presAssocID="{D2009B32-10D0-47E7-962D-5B42BD654346}" presName="Name56" presStyleLbl="parChTrans1D2" presStyleIdx="2" presStyleCnt="3"/>
      <dgm:spPr/>
    </dgm:pt>
    <dgm:pt modelId="{56630078-F4B2-4BA7-ABA4-817A4B3DE33E}" type="pres">
      <dgm:prSet presAssocID="{F683054F-FE02-41C6-B07B-4A84C12EB59D}" presName="text0" presStyleLbl="node1" presStyleIdx="3" presStyleCnt="4" custScaleX="152278" custScaleY="156704">
        <dgm:presLayoutVars>
          <dgm:bulletEnabled val="1"/>
        </dgm:presLayoutVars>
      </dgm:prSet>
      <dgm:spPr/>
    </dgm:pt>
  </dgm:ptLst>
  <dgm:cxnLst>
    <dgm:cxn modelId="{652D2214-460F-420E-82FC-9178E232BA60}" type="presOf" srcId="{B47C6808-28AB-4FFE-9CBF-DE2C16DC907A}" destId="{FEC3E175-5E84-466C-A708-D37FD7A2E564}" srcOrd="0" destOrd="0" presId="urn:microsoft.com/office/officeart/2008/layout/RadialCluster"/>
    <dgm:cxn modelId="{C598A61A-5987-455E-80DD-4F856A02F5C9}" srcId="{D487D1FF-811C-4D3B-9C9E-2ECEE9FFAEEB}" destId="{C44270B3-44A6-45DD-9C8F-C4F225F33E4D}" srcOrd="1" destOrd="0" parTransId="{64560A74-B0F0-42D5-8B16-160ED173ABA9}" sibTransId="{5F2E3C70-9040-48DA-A738-F6E6C424A538}"/>
    <dgm:cxn modelId="{AEA74862-01DE-45D8-8919-F65989E91F3D}" type="presOf" srcId="{64560A74-B0F0-42D5-8B16-160ED173ABA9}" destId="{A77B3406-2A05-472E-839C-67D14AB34CD9}" srcOrd="0" destOrd="0" presId="urn:microsoft.com/office/officeart/2008/layout/RadialCluster"/>
    <dgm:cxn modelId="{B8288E63-0786-4E4A-AB43-C70516EBC544}" type="presOf" srcId="{D2009B32-10D0-47E7-962D-5B42BD654346}" destId="{C265ADC4-628A-43D1-8558-A15A55F01D1C}" srcOrd="0" destOrd="0" presId="urn:microsoft.com/office/officeart/2008/layout/RadialCluster"/>
    <dgm:cxn modelId="{6BAEE26A-6127-428F-A19E-84E412EB592A}" srcId="{B47C6808-28AB-4FFE-9CBF-DE2C16DC907A}" destId="{D487D1FF-811C-4D3B-9C9E-2ECEE9FFAEEB}" srcOrd="0" destOrd="0" parTransId="{CCA1B80B-3D49-4CC5-9AEB-20019D1EBA52}" sibTransId="{8C85BC15-E7F2-45D9-B02D-124373331E01}"/>
    <dgm:cxn modelId="{6266A053-CF4D-417E-923F-E141368F98B6}" type="presOf" srcId="{D487D1FF-811C-4D3B-9C9E-2ECEE9FFAEEB}" destId="{B900EF72-8B73-4FB1-8B80-378BD4FB2086}" srcOrd="0" destOrd="0" presId="urn:microsoft.com/office/officeart/2008/layout/RadialCluster"/>
    <dgm:cxn modelId="{B9A2CD83-EC84-44D2-A7DC-E6E82CC4DB14}" type="presOf" srcId="{AFA50D89-A254-46BF-BC04-6572AF99196E}" destId="{A79E5292-14EC-457B-8394-349DB64ABC0E}" srcOrd="0" destOrd="0" presId="urn:microsoft.com/office/officeart/2008/layout/RadialCluster"/>
    <dgm:cxn modelId="{5C03ABDA-EE2F-4586-A919-6F0DBAADF007}" type="presOf" srcId="{F42A39A6-9A37-45E5-B56E-2BFD71422145}" destId="{23EE5BB3-D8CA-418E-81B4-34C29E55E3CF}" srcOrd="0" destOrd="0" presId="urn:microsoft.com/office/officeart/2008/layout/RadialCluster"/>
    <dgm:cxn modelId="{0D005EE0-4CDC-4079-AE4F-2399D74A5360}" srcId="{D487D1FF-811C-4D3B-9C9E-2ECEE9FFAEEB}" destId="{AFA50D89-A254-46BF-BC04-6572AF99196E}" srcOrd="0" destOrd="0" parTransId="{F42A39A6-9A37-45E5-B56E-2BFD71422145}" sibTransId="{CD7C49B0-23DE-4097-BBF7-594346809869}"/>
    <dgm:cxn modelId="{108339E6-F4F3-4F35-983D-7589DB5BFFA6}" srcId="{D487D1FF-811C-4D3B-9C9E-2ECEE9FFAEEB}" destId="{F683054F-FE02-41C6-B07B-4A84C12EB59D}" srcOrd="2" destOrd="0" parTransId="{D2009B32-10D0-47E7-962D-5B42BD654346}" sibTransId="{28E11009-C980-4D64-B785-3523A30AFF11}"/>
    <dgm:cxn modelId="{4D67F9F7-9238-40D0-8A56-492496B8FDAA}" type="presOf" srcId="{F683054F-FE02-41C6-B07B-4A84C12EB59D}" destId="{56630078-F4B2-4BA7-ABA4-817A4B3DE33E}" srcOrd="0" destOrd="0" presId="urn:microsoft.com/office/officeart/2008/layout/RadialCluster"/>
    <dgm:cxn modelId="{74E524FD-E797-4D49-B0F4-755D9B24C456}" type="presOf" srcId="{C44270B3-44A6-45DD-9C8F-C4F225F33E4D}" destId="{F74CF6E1-06A1-4097-811C-C8A6F19FFC01}" srcOrd="0" destOrd="0" presId="urn:microsoft.com/office/officeart/2008/layout/RadialCluster"/>
    <dgm:cxn modelId="{FA62575F-08BD-4E32-A10C-5A0170A34B8D}" type="presParOf" srcId="{FEC3E175-5E84-466C-A708-D37FD7A2E564}" destId="{9F6BC9A3-3FF9-42DF-9A98-AB234A8CEE60}" srcOrd="0" destOrd="0" presId="urn:microsoft.com/office/officeart/2008/layout/RadialCluster"/>
    <dgm:cxn modelId="{E7118247-35CC-4CF4-920E-2B4842961F88}" type="presParOf" srcId="{9F6BC9A3-3FF9-42DF-9A98-AB234A8CEE60}" destId="{B900EF72-8B73-4FB1-8B80-378BD4FB2086}" srcOrd="0" destOrd="0" presId="urn:microsoft.com/office/officeart/2008/layout/RadialCluster"/>
    <dgm:cxn modelId="{5946AB61-0056-4A14-B0B7-9D30C48D3193}" type="presParOf" srcId="{9F6BC9A3-3FF9-42DF-9A98-AB234A8CEE60}" destId="{23EE5BB3-D8CA-418E-81B4-34C29E55E3CF}" srcOrd="1" destOrd="0" presId="urn:microsoft.com/office/officeart/2008/layout/RadialCluster"/>
    <dgm:cxn modelId="{7306F0E0-E876-45FB-9C08-C0F1DE85C10D}" type="presParOf" srcId="{9F6BC9A3-3FF9-42DF-9A98-AB234A8CEE60}" destId="{A79E5292-14EC-457B-8394-349DB64ABC0E}" srcOrd="2" destOrd="0" presId="urn:microsoft.com/office/officeart/2008/layout/RadialCluster"/>
    <dgm:cxn modelId="{DF9D41E8-508C-4F3E-9B75-6E8ABDF61771}" type="presParOf" srcId="{9F6BC9A3-3FF9-42DF-9A98-AB234A8CEE60}" destId="{A77B3406-2A05-472E-839C-67D14AB34CD9}" srcOrd="3" destOrd="0" presId="urn:microsoft.com/office/officeart/2008/layout/RadialCluster"/>
    <dgm:cxn modelId="{C986E92A-4A61-4AAB-9EB5-13A610CFA0A3}" type="presParOf" srcId="{9F6BC9A3-3FF9-42DF-9A98-AB234A8CEE60}" destId="{F74CF6E1-06A1-4097-811C-C8A6F19FFC01}" srcOrd="4" destOrd="0" presId="urn:microsoft.com/office/officeart/2008/layout/RadialCluster"/>
    <dgm:cxn modelId="{6487BB7F-6A36-4362-A650-D0AD4713CA3C}" type="presParOf" srcId="{9F6BC9A3-3FF9-42DF-9A98-AB234A8CEE60}" destId="{C265ADC4-628A-43D1-8558-A15A55F01D1C}" srcOrd="5" destOrd="0" presId="urn:microsoft.com/office/officeart/2008/layout/RadialCluster"/>
    <dgm:cxn modelId="{76B775E3-3B97-4248-B9D2-6596DD4EF0D3}" type="presParOf" srcId="{9F6BC9A3-3FF9-42DF-9A98-AB234A8CEE60}" destId="{56630078-F4B2-4BA7-ABA4-817A4B3DE33E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7C6808-28AB-4FFE-9CBF-DE2C16DC907A}" type="doc">
      <dgm:prSet loTypeId="urn:microsoft.com/office/officeart/2005/8/layout/radial2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487D1FF-811C-4D3B-9C9E-2ECEE9FFAEEB}">
      <dgm:prSet phldrT="[Текст]" custT="1"/>
      <dgm:spPr/>
      <dgm:t>
        <a:bodyPr/>
        <a:lstStyle/>
        <a:p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 общеобразовательные организации</a:t>
          </a:r>
        </a:p>
      </dgm:t>
    </dgm:pt>
    <dgm:pt modelId="{CCA1B80B-3D49-4CC5-9AEB-20019D1EBA52}" type="parTrans" cxnId="{6BAEE26A-6127-428F-A19E-84E412EB592A}">
      <dgm:prSet/>
      <dgm:spPr/>
      <dgm:t>
        <a:bodyPr/>
        <a:lstStyle/>
        <a:p>
          <a:endParaRPr lang="ru-RU"/>
        </a:p>
      </dgm:t>
    </dgm:pt>
    <dgm:pt modelId="{8C85BC15-E7F2-45D9-B02D-124373331E01}" type="sibTrans" cxnId="{6BAEE26A-6127-428F-A19E-84E412EB592A}">
      <dgm:prSet/>
      <dgm:spPr/>
      <dgm:t>
        <a:bodyPr/>
        <a:lstStyle/>
        <a:p>
          <a:endParaRPr lang="ru-RU"/>
        </a:p>
      </dgm:t>
    </dgm:pt>
    <dgm:pt modelId="{AFA50D89-A254-46BF-BC04-6572AF99196E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Начальное общее образование получают 1024 обучающихся</a:t>
          </a:r>
        </a:p>
      </dgm:t>
    </dgm:pt>
    <dgm:pt modelId="{F42A39A6-9A37-45E5-B56E-2BFD71422145}" type="parTrans" cxnId="{0D005EE0-4CDC-4079-AE4F-2399D74A5360}">
      <dgm:prSet/>
      <dgm:spPr/>
      <dgm:t>
        <a:bodyPr/>
        <a:lstStyle/>
        <a:p>
          <a:endParaRPr lang="ru-RU"/>
        </a:p>
      </dgm:t>
    </dgm:pt>
    <dgm:pt modelId="{CD7C49B0-23DE-4097-BBF7-594346809869}" type="sibTrans" cxnId="{0D005EE0-4CDC-4079-AE4F-2399D74A5360}">
      <dgm:prSet/>
      <dgm:spPr/>
      <dgm:t>
        <a:bodyPr/>
        <a:lstStyle/>
        <a:p>
          <a:endParaRPr lang="ru-RU"/>
        </a:p>
      </dgm:t>
    </dgm:pt>
    <dgm:pt modelId="{C44270B3-44A6-45DD-9C8F-C4F225F33E4D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основное общее образование – 1417 обучающихся</a:t>
          </a:r>
        </a:p>
      </dgm:t>
    </dgm:pt>
    <dgm:pt modelId="{64560A74-B0F0-42D5-8B16-160ED173ABA9}" type="parTrans" cxnId="{C598A61A-5987-455E-80DD-4F856A02F5C9}">
      <dgm:prSet/>
      <dgm:spPr/>
      <dgm:t>
        <a:bodyPr/>
        <a:lstStyle/>
        <a:p>
          <a:endParaRPr lang="ru-RU"/>
        </a:p>
      </dgm:t>
    </dgm:pt>
    <dgm:pt modelId="{5F2E3C70-9040-48DA-A738-F6E6C424A538}" type="sibTrans" cxnId="{C598A61A-5987-455E-80DD-4F856A02F5C9}">
      <dgm:prSet/>
      <dgm:spPr/>
      <dgm:t>
        <a:bodyPr/>
        <a:lstStyle/>
        <a:p>
          <a:endParaRPr lang="ru-RU"/>
        </a:p>
      </dgm:t>
    </dgm:pt>
    <dgm:pt modelId="{39E69F5C-7B5F-46EF-957A-6A88D8539CDA}">
      <dgm:prSet phldrT="[Текст]"/>
      <dgm:spPr/>
      <dgm:t>
        <a:bodyPr/>
        <a:lstStyle/>
        <a:p>
          <a:endParaRPr lang="ru-RU" dirty="0">
            <a:solidFill>
              <a:srgbClr val="002060"/>
            </a:solidFill>
          </a:endParaRPr>
        </a:p>
      </dgm:t>
    </dgm:pt>
    <dgm:pt modelId="{A462704F-3001-4618-8CE1-AD63411FE93E}" type="parTrans" cxnId="{390DA24F-22AE-4BEA-B494-365883DA9873}">
      <dgm:prSet/>
      <dgm:spPr/>
      <dgm:t>
        <a:bodyPr/>
        <a:lstStyle/>
        <a:p>
          <a:endParaRPr lang="ru-RU"/>
        </a:p>
      </dgm:t>
    </dgm:pt>
    <dgm:pt modelId="{30A754B3-F09B-4AA1-999C-9BE0272709FD}" type="sibTrans" cxnId="{390DA24F-22AE-4BEA-B494-365883DA9873}">
      <dgm:prSet/>
      <dgm:spPr/>
      <dgm:t>
        <a:bodyPr/>
        <a:lstStyle/>
        <a:p>
          <a:endParaRPr lang="ru-RU"/>
        </a:p>
      </dgm:t>
    </dgm:pt>
    <dgm:pt modelId="{A1455292-F91B-480C-9240-85920B45A660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среднее общее образование  – 263 обучающихся.</a:t>
          </a:r>
        </a:p>
      </dgm:t>
    </dgm:pt>
    <dgm:pt modelId="{70A0F9B0-28B5-45CE-805E-32D4CE19CCFE}" type="parTrans" cxnId="{0660B98F-4C53-4A48-B48C-6B83CA911836}">
      <dgm:prSet/>
      <dgm:spPr/>
      <dgm:t>
        <a:bodyPr/>
        <a:lstStyle/>
        <a:p>
          <a:endParaRPr lang="ru-RU"/>
        </a:p>
      </dgm:t>
    </dgm:pt>
    <dgm:pt modelId="{1995B527-9165-4B5D-BDB3-A74ABD0E1B10}" type="sibTrans" cxnId="{0660B98F-4C53-4A48-B48C-6B83CA911836}">
      <dgm:prSet/>
      <dgm:spPr/>
      <dgm:t>
        <a:bodyPr/>
        <a:lstStyle/>
        <a:p>
          <a:endParaRPr lang="ru-RU"/>
        </a:p>
      </dgm:t>
    </dgm:pt>
    <dgm:pt modelId="{FC4C5455-A73B-4FBB-96C1-7079BF0EC246}" type="pres">
      <dgm:prSet presAssocID="{B47C6808-28AB-4FFE-9CBF-DE2C16DC907A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E5D252A9-5F5B-4111-A625-8206805F573F}" type="pres">
      <dgm:prSet presAssocID="{B47C6808-28AB-4FFE-9CBF-DE2C16DC907A}" presName="cycle" presStyleCnt="0"/>
      <dgm:spPr/>
    </dgm:pt>
    <dgm:pt modelId="{947AE672-3DC2-4801-943C-EEA9F612819E}" type="pres">
      <dgm:prSet presAssocID="{B47C6808-28AB-4FFE-9CBF-DE2C16DC907A}" presName="centerShape" presStyleCnt="0"/>
      <dgm:spPr/>
    </dgm:pt>
    <dgm:pt modelId="{EC7D8082-66D4-4B8D-BEE6-2670C70838E8}" type="pres">
      <dgm:prSet presAssocID="{B47C6808-28AB-4FFE-9CBF-DE2C16DC907A}" presName="connSite" presStyleLbl="node1" presStyleIdx="0" presStyleCnt="2"/>
      <dgm:spPr/>
    </dgm:pt>
    <dgm:pt modelId="{1BB7EB63-7A6F-449E-BBD7-D0ADD5451DD6}" type="pres">
      <dgm:prSet presAssocID="{B47C6808-28AB-4FFE-9CBF-DE2C16DC907A}" presName="visible" presStyleLbl="node1" presStyleIdx="0" presStyleCnt="2" custScaleX="86663" custScaleY="808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B60641AF-B17D-4186-AEC1-D975D1B725DC}" type="pres">
      <dgm:prSet presAssocID="{CCA1B80B-3D49-4CC5-9AEB-20019D1EBA52}" presName="Name25" presStyleLbl="parChTrans1D1" presStyleIdx="0" presStyleCnt="1"/>
      <dgm:spPr/>
    </dgm:pt>
    <dgm:pt modelId="{111893A8-52EC-4C46-90D0-F997C7B9BDFC}" type="pres">
      <dgm:prSet presAssocID="{D487D1FF-811C-4D3B-9C9E-2ECEE9FFAEEB}" presName="node" presStyleCnt="0"/>
      <dgm:spPr/>
    </dgm:pt>
    <dgm:pt modelId="{03BD7AA7-712C-449E-B188-342D323D61FA}" type="pres">
      <dgm:prSet presAssocID="{D487D1FF-811C-4D3B-9C9E-2ECEE9FFAEEB}" presName="parentNode" presStyleLbl="node1" presStyleIdx="1" presStyleCnt="2" custScaleX="108060" custScaleY="90982" custLinFactNeighborX="-12746" custLinFactNeighborY="-671">
        <dgm:presLayoutVars>
          <dgm:chMax val="1"/>
          <dgm:bulletEnabled val="1"/>
        </dgm:presLayoutVars>
      </dgm:prSet>
      <dgm:spPr/>
    </dgm:pt>
    <dgm:pt modelId="{C2248D60-BE9C-410C-9A37-CDDDD6173D81}" type="pres">
      <dgm:prSet presAssocID="{D487D1FF-811C-4D3B-9C9E-2ECEE9FFAEEB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5D0C9B11-D8D1-41BA-9452-5CA2199CB77B}" type="presOf" srcId="{39E69F5C-7B5F-46EF-957A-6A88D8539CDA}" destId="{C2248D60-BE9C-410C-9A37-CDDDD6173D81}" srcOrd="0" destOrd="3" presId="urn:microsoft.com/office/officeart/2005/8/layout/radial2"/>
    <dgm:cxn modelId="{C598A61A-5987-455E-80DD-4F856A02F5C9}" srcId="{D487D1FF-811C-4D3B-9C9E-2ECEE9FFAEEB}" destId="{C44270B3-44A6-45DD-9C8F-C4F225F33E4D}" srcOrd="1" destOrd="0" parTransId="{64560A74-B0F0-42D5-8B16-160ED173ABA9}" sibTransId="{5F2E3C70-9040-48DA-A738-F6E6C424A538}"/>
    <dgm:cxn modelId="{87411A2F-00E0-4FA8-9EDE-41F75BD4C20E}" type="presOf" srcId="{B47C6808-28AB-4FFE-9CBF-DE2C16DC907A}" destId="{FC4C5455-A73B-4FBB-96C1-7079BF0EC246}" srcOrd="0" destOrd="0" presId="urn:microsoft.com/office/officeart/2005/8/layout/radial2"/>
    <dgm:cxn modelId="{F38F2737-B0C4-4F65-9E9D-C30593ECBC03}" type="presOf" srcId="{CCA1B80B-3D49-4CC5-9AEB-20019D1EBA52}" destId="{B60641AF-B17D-4186-AEC1-D975D1B725DC}" srcOrd="0" destOrd="0" presId="urn:microsoft.com/office/officeart/2005/8/layout/radial2"/>
    <dgm:cxn modelId="{53546C6A-D1EA-4669-9FDC-79F0FA763912}" type="presOf" srcId="{D487D1FF-811C-4D3B-9C9E-2ECEE9FFAEEB}" destId="{03BD7AA7-712C-449E-B188-342D323D61FA}" srcOrd="0" destOrd="0" presId="urn:microsoft.com/office/officeart/2005/8/layout/radial2"/>
    <dgm:cxn modelId="{6BAEE26A-6127-428F-A19E-84E412EB592A}" srcId="{B47C6808-28AB-4FFE-9CBF-DE2C16DC907A}" destId="{D487D1FF-811C-4D3B-9C9E-2ECEE9FFAEEB}" srcOrd="0" destOrd="0" parTransId="{CCA1B80B-3D49-4CC5-9AEB-20019D1EBA52}" sibTransId="{8C85BC15-E7F2-45D9-B02D-124373331E01}"/>
    <dgm:cxn modelId="{390DA24F-22AE-4BEA-B494-365883DA9873}" srcId="{D487D1FF-811C-4D3B-9C9E-2ECEE9FFAEEB}" destId="{39E69F5C-7B5F-46EF-957A-6A88D8539CDA}" srcOrd="3" destOrd="0" parTransId="{A462704F-3001-4618-8CE1-AD63411FE93E}" sibTransId="{30A754B3-F09B-4AA1-999C-9BE0272709FD}"/>
    <dgm:cxn modelId="{2D56A274-FEDD-40EF-B313-0B83E98A9C98}" type="presOf" srcId="{C44270B3-44A6-45DD-9C8F-C4F225F33E4D}" destId="{C2248D60-BE9C-410C-9A37-CDDDD6173D81}" srcOrd="0" destOrd="1" presId="urn:microsoft.com/office/officeart/2005/8/layout/radial2"/>
    <dgm:cxn modelId="{0660B98F-4C53-4A48-B48C-6B83CA911836}" srcId="{D487D1FF-811C-4D3B-9C9E-2ECEE9FFAEEB}" destId="{A1455292-F91B-480C-9240-85920B45A660}" srcOrd="2" destOrd="0" parTransId="{70A0F9B0-28B5-45CE-805E-32D4CE19CCFE}" sibTransId="{1995B527-9165-4B5D-BDB3-A74ABD0E1B10}"/>
    <dgm:cxn modelId="{087DA0C4-12D3-4EA3-9A51-E3D502E62ED3}" type="presOf" srcId="{AFA50D89-A254-46BF-BC04-6572AF99196E}" destId="{C2248D60-BE9C-410C-9A37-CDDDD6173D81}" srcOrd="0" destOrd="0" presId="urn:microsoft.com/office/officeart/2005/8/layout/radial2"/>
    <dgm:cxn modelId="{0D005EE0-4CDC-4079-AE4F-2399D74A5360}" srcId="{D487D1FF-811C-4D3B-9C9E-2ECEE9FFAEEB}" destId="{AFA50D89-A254-46BF-BC04-6572AF99196E}" srcOrd="0" destOrd="0" parTransId="{F42A39A6-9A37-45E5-B56E-2BFD71422145}" sibTransId="{CD7C49B0-23DE-4097-BBF7-594346809869}"/>
    <dgm:cxn modelId="{2E9D78F5-E907-457A-99AF-4B610F464758}" type="presOf" srcId="{A1455292-F91B-480C-9240-85920B45A660}" destId="{C2248D60-BE9C-410C-9A37-CDDDD6173D81}" srcOrd="0" destOrd="2" presId="urn:microsoft.com/office/officeart/2005/8/layout/radial2"/>
    <dgm:cxn modelId="{F82A7A8E-5BE4-47DE-8D3E-9CC46EE18209}" type="presParOf" srcId="{FC4C5455-A73B-4FBB-96C1-7079BF0EC246}" destId="{E5D252A9-5F5B-4111-A625-8206805F573F}" srcOrd="0" destOrd="0" presId="urn:microsoft.com/office/officeart/2005/8/layout/radial2"/>
    <dgm:cxn modelId="{1B18830D-8DF1-420A-9740-FA275FE65324}" type="presParOf" srcId="{E5D252A9-5F5B-4111-A625-8206805F573F}" destId="{947AE672-3DC2-4801-943C-EEA9F612819E}" srcOrd="0" destOrd="0" presId="urn:microsoft.com/office/officeart/2005/8/layout/radial2"/>
    <dgm:cxn modelId="{4C8E00B0-B07C-4B57-98AA-367E41302ECB}" type="presParOf" srcId="{947AE672-3DC2-4801-943C-EEA9F612819E}" destId="{EC7D8082-66D4-4B8D-BEE6-2670C70838E8}" srcOrd="0" destOrd="0" presId="urn:microsoft.com/office/officeart/2005/8/layout/radial2"/>
    <dgm:cxn modelId="{A7C6E150-DC31-444B-B446-00FE1DE6070E}" type="presParOf" srcId="{947AE672-3DC2-4801-943C-EEA9F612819E}" destId="{1BB7EB63-7A6F-449E-BBD7-D0ADD5451DD6}" srcOrd="1" destOrd="0" presId="urn:microsoft.com/office/officeart/2005/8/layout/radial2"/>
    <dgm:cxn modelId="{22069142-8EA4-4AC4-9098-75E0E29DBE6F}" type="presParOf" srcId="{E5D252A9-5F5B-4111-A625-8206805F573F}" destId="{B60641AF-B17D-4186-AEC1-D975D1B725DC}" srcOrd="1" destOrd="0" presId="urn:microsoft.com/office/officeart/2005/8/layout/radial2"/>
    <dgm:cxn modelId="{D0F02395-B987-461A-AE6C-D7583B1F3D6C}" type="presParOf" srcId="{E5D252A9-5F5B-4111-A625-8206805F573F}" destId="{111893A8-52EC-4C46-90D0-F997C7B9BDFC}" srcOrd="2" destOrd="0" presId="urn:microsoft.com/office/officeart/2005/8/layout/radial2"/>
    <dgm:cxn modelId="{452CB5EF-A315-46E4-B239-5E65B048554C}" type="presParOf" srcId="{111893A8-52EC-4C46-90D0-F997C7B9BDFC}" destId="{03BD7AA7-712C-449E-B188-342D323D61FA}" srcOrd="0" destOrd="0" presId="urn:microsoft.com/office/officeart/2005/8/layout/radial2"/>
    <dgm:cxn modelId="{10A05B03-180D-41B1-B920-0BF4631F370E}" type="presParOf" srcId="{111893A8-52EC-4C46-90D0-F997C7B9BDFC}" destId="{C2248D60-BE9C-410C-9A37-CDDDD6173D8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4814AA-6658-4C31-A9B6-02F4FD7AEF6D}" type="doc">
      <dgm:prSet loTypeId="urn:microsoft.com/office/officeart/2005/8/layout/chart3" loCatId="cycle" qsTypeId="urn:microsoft.com/office/officeart/2005/8/quickstyle/3d1" qsCatId="3D" csTypeId="urn:microsoft.com/office/officeart/2005/8/colors/colorful2" csCatId="colorful" phldr="1"/>
      <dgm:spPr/>
    </dgm:pt>
    <dgm:pt modelId="{63E8B3D6-8222-4977-891F-AEB0DC6B6D45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оставленных на повторное обучение в начальной школе - 17 человек  (1,7%)</a:t>
          </a:r>
        </a:p>
      </dgm:t>
    </dgm:pt>
    <dgm:pt modelId="{D0E073E4-767F-4B8C-A326-15791A2F22C1}" type="parTrans" cxnId="{3F35E9CA-71A9-406A-8A91-BB78EA278C7A}">
      <dgm:prSet/>
      <dgm:spPr/>
      <dgm:t>
        <a:bodyPr/>
        <a:lstStyle/>
        <a:p>
          <a:endParaRPr lang="ru-RU"/>
        </a:p>
      </dgm:t>
    </dgm:pt>
    <dgm:pt modelId="{D7AA2429-5F63-416D-9E35-EB97A672907D}" type="sibTrans" cxnId="{3F35E9CA-71A9-406A-8A91-BB78EA278C7A}">
      <dgm:prSet/>
      <dgm:spPr/>
      <dgm:t>
        <a:bodyPr/>
        <a:lstStyle/>
        <a:p>
          <a:endParaRPr lang="ru-RU"/>
        </a:p>
      </dgm:t>
    </dgm:pt>
    <dgm:pt modelId="{816D8D80-0AE0-4561-9CB0-82A5095E7566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успеваемость в выпускных  классах ступени начального общего образования по району  95 %. </a:t>
          </a:r>
        </a:p>
      </dgm:t>
    </dgm:pt>
    <dgm:pt modelId="{87894592-4405-4426-BC39-2485DDF55082}" type="parTrans" cxnId="{24B1F0D8-5FB3-4C9D-9CF8-70F3B17059CF}">
      <dgm:prSet/>
      <dgm:spPr/>
      <dgm:t>
        <a:bodyPr/>
        <a:lstStyle/>
        <a:p>
          <a:endParaRPr lang="ru-RU"/>
        </a:p>
      </dgm:t>
    </dgm:pt>
    <dgm:pt modelId="{6E6E44B5-7DEE-4080-BA5C-4FDA962E2906}" type="sibTrans" cxnId="{24B1F0D8-5FB3-4C9D-9CF8-70F3B17059CF}">
      <dgm:prSet/>
      <dgm:spPr/>
      <dgm:t>
        <a:bodyPr/>
        <a:lstStyle/>
        <a:p>
          <a:endParaRPr lang="ru-RU"/>
        </a:p>
      </dgm:t>
    </dgm:pt>
    <dgm:pt modelId="{59A5BDE1-357D-47F5-ABF7-415C11CACC44}" type="pres">
      <dgm:prSet presAssocID="{804814AA-6658-4C31-A9B6-02F4FD7AEF6D}" presName="compositeShape" presStyleCnt="0">
        <dgm:presLayoutVars>
          <dgm:chMax val="7"/>
          <dgm:dir/>
          <dgm:resizeHandles val="exact"/>
        </dgm:presLayoutVars>
      </dgm:prSet>
      <dgm:spPr/>
    </dgm:pt>
    <dgm:pt modelId="{3C676708-79B1-4A49-8D06-399457C0C3F7}" type="pres">
      <dgm:prSet presAssocID="{804814AA-6658-4C31-A9B6-02F4FD7AEF6D}" presName="wedge1" presStyleLbl="node1" presStyleIdx="0" presStyleCnt="2"/>
      <dgm:spPr/>
    </dgm:pt>
    <dgm:pt modelId="{A5656B0F-F3B7-47D3-9B32-6349A99B7DB0}" type="pres">
      <dgm:prSet presAssocID="{804814AA-6658-4C31-A9B6-02F4FD7AEF6D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DFF83D5B-8F25-4172-9DB8-49B49BEA3B70}" type="pres">
      <dgm:prSet presAssocID="{804814AA-6658-4C31-A9B6-02F4FD7AEF6D}" presName="wedge2" presStyleLbl="node1" presStyleIdx="1" presStyleCnt="2" custScaleX="139769"/>
      <dgm:spPr/>
    </dgm:pt>
    <dgm:pt modelId="{EDBA7614-11A9-40B6-9E70-36DF95A6EC70}" type="pres">
      <dgm:prSet presAssocID="{804814AA-6658-4C31-A9B6-02F4FD7AEF6D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A35FE16-C3E3-4932-931E-905753A49085}" type="presOf" srcId="{63E8B3D6-8222-4977-891F-AEB0DC6B6D45}" destId="{A5656B0F-F3B7-47D3-9B32-6349A99B7DB0}" srcOrd="1" destOrd="0" presId="urn:microsoft.com/office/officeart/2005/8/layout/chart3"/>
    <dgm:cxn modelId="{93A69F17-B572-4BC2-AA59-7799A5568C12}" type="presOf" srcId="{816D8D80-0AE0-4561-9CB0-82A5095E7566}" destId="{EDBA7614-11A9-40B6-9E70-36DF95A6EC70}" srcOrd="1" destOrd="0" presId="urn:microsoft.com/office/officeart/2005/8/layout/chart3"/>
    <dgm:cxn modelId="{3EC5623F-22FE-4346-85B5-0603A5DFAFCE}" type="presOf" srcId="{63E8B3D6-8222-4977-891F-AEB0DC6B6D45}" destId="{3C676708-79B1-4A49-8D06-399457C0C3F7}" srcOrd="0" destOrd="0" presId="urn:microsoft.com/office/officeart/2005/8/layout/chart3"/>
    <dgm:cxn modelId="{F124716D-F94A-46BB-AD99-828A82855AD2}" type="presOf" srcId="{804814AA-6658-4C31-A9B6-02F4FD7AEF6D}" destId="{59A5BDE1-357D-47F5-ABF7-415C11CACC44}" srcOrd="0" destOrd="0" presId="urn:microsoft.com/office/officeart/2005/8/layout/chart3"/>
    <dgm:cxn modelId="{137A5A6F-2B91-495B-912C-47C0716BF3F7}" type="presOf" srcId="{816D8D80-0AE0-4561-9CB0-82A5095E7566}" destId="{DFF83D5B-8F25-4172-9DB8-49B49BEA3B70}" srcOrd="0" destOrd="0" presId="urn:microsoft.com/office/officeart/2005/8/layout/chart3"/>
    <dgm:cxn modelId="{3F35E9CA-71A9-406A-8A91-BB78EA278C7A}" srcId="{804814AA-6658-4C31-A9B6-02F4FD7AEF6D}" destId="{63E8B3D6-8222-4977-891F-AEB0DC6B6D45}" srcOrd="0" destOrd="0" parTransId="{D0E073E4-767F-4B8C-A326-15791A2F22C1}" sibTransId="{D7AA2429-5F63-416D-9E35-EB97A672907D}"/>
    <dgm:cxn modelId="{24B1F0D8-5FB3-4C9D-9CF8-70F3B17059CF}" srcId="{804814AA-6658-4C31-A9B6-02F4FD7AEF6D}" destId="{816D8D80-0AE0-4561-9CB0-82A5095E7566}" srcOrd="1" destOrd="0" parTransId="{87894592-4405-4426-BC39-2485DDF55082}" sibTransId="{6E6E44B5-7DEE-4080-BA5C-4FDA962E2906}"/>
    <dgm:cxn modelId="{B205D290-C80D-4C48-A8BA-1730C3FB783A}" type="presParOf" srcId="{59A5BDE1-357D-47F5-ABF7-415C11CACC44}" destId="{3C676708-79B1-4A49-8D06-399457C0C3F7}" srcOrd="0" destOrd="0" presId="urn:microsoft.com/office/officeart/2005/8/layout/chart3"/>
    <dgm:cxn modelId="{F5B6C9A9-7A68-4B09-9421-9171585C2E5F}" type="presParOf" srcId="{59A5BDE1-357D-47F5-ABF7-415C11CACC44}" destId="{A5656B0F-F3B7-47D3-9B32-6349A99B7DB0}" srcOrd="1" destOrd="0" presId="urn:microsoft.com/office/officeart/2005/8/layout/chart3"/>
    <dgm:cxn modelId="{632F75E3-A81D-4744-9336-12D70115E9CC}" type="presParOf" srcId="{59A5BDE1-357D-47F5-ABF7-415C11CACC44}" destId="{DFF83D5B-8F25-4172-9DB8-49B49BEA3B70}" srcOrd="2" destOrd="0" presId="urn:microsoft.com/office/officeart/2005/8/layout/chart3"/>
    <dgm:cxn modelId="{84214FAC-95D5-4312-A46F-45F5041F6AE9}" type="presParOf" srcId="{59A5BDE1-357D-47F5-ABF7-415C11CACC44}" destId="{EDBA7614-11A9-40B6-9E70-36DF95A6EC70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89FD5C-1F64-49FA-B932-67AC39EB0ACD}" type="doc">
      <dgm:prSet loTypeId="urn:microsoft.com/office/officeart/2005/8/layout/radial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DD8FDE2-8306-4ABE-9FC6-766985EDB581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ЕГЭ</a:t>
          </a:r>
        </a:p>
      </dgm:t>
    </dgm:pt>
    <dgm:pt modelId="{2B7E7087-71AD-4001-81A1-EFF172A9BF3F}" type="parTrans" cxnId="{0749B14E-F719-4174-9D9B-53C338672AA6}">
      <dgm:prSet/>
      <dgm:spPr/>
      <dgm:t>
        <a:bodyPr/>
        <a:lstStyle/>
        <a:p>
          <a:endParaRPr lang="ru-RU"/>
        </a:p>
      </dgm:t>
    </dgm:pt>
    <dgm:pt modelId="{567DE9DD-D4DD-46AF-A894-D452C1EBF17A}" type="sibTrans" cxnId="{0749B14E-F719-4174-9D9B-53C338672AA6}">
      <dgm:prSet/>
      <dgm:spPr/>
      <dgm:t>
        <a:bodyPr/>
        <a:lstStyle/>
        <a:p>
          <a:endParaRPr lang="ru-RU"/>
        </a:p>
      </dgm:t>
    </dgm:pt>
    <dgm:pt modelId="{873ECA11-EF3C-41DD-BC8A-31998D8CF13D}">
      <dgm:prSet phldrT="[Текст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90 выпускников 11 класса. 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F48C76-4904-4432-B8C8-AFCF1A3F741C}" type="parTrans" cxnId="{B4B99453-877C-491F-9937-C77E5DA99D1C}">
      <dgm:prSet/>
      <dgm:spPr/>
      <dgm:t>
        <a:bodyPr/>
        <a:lstStyle/>
        <a:p>
          <a:endParaRPr lang="ru-RU"/>
        </a:p>
      </dgm:t>
    </dgm:pt>
    <dgm:pt modelId="{D31BF05D-44EB-4934-B0C7-BD14DFEBD7A2}" type="sibTrans" cxnId="{B4B99453-877C-491F-9937-C77E5DA99D1C}">
      <dgm:prSet/>
      <dgm:spPr/>
      <dgm:t>
        <a:bodyPr/>
        <a:lstStyle/>
        <a:p>
          <a:endParaRPr lang="ru-RU"/>
        </a:p>
      </dgm:t>
    </dgm:pt>
    <dgm:pt modelId="{AF48BBAC-BDBC-4ACC-929B-37A9823D9B11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40 организаторов для работы в ППЭ,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38DD3D-6F07-47DB-A125-3F419A3C92B5}" type="parTrans" cxnId="{3B94A5FE-53B6-4C8B-A226-9589AE20507E}">
      <dgm:prSet/>
      <dgm:spPr/>
      <dgm:t>
        <a:bodyPr/>
        <a:lstStyle/>
        <a:p>
          <a:endParaRPr lang="ru-RU"/>
        </a:p>
      </dgm:t>
    </dgm:pt>
    <dgm:pt modelId="{146F8CA5-E3C3-41C8-9355-D168311F243F}" type="sibTrans" cxnId="{3B94A5FE-53B6-4C8B-A226-9589AE20507E}">
      <dgm:prSet/>
      <dgm:spPr/>
      <dgm:t>
        <a:bodyPr/>
        <a:lstStyle/>
        <a:p>
          <a:endParaRPr lang="ru-RU"/>
        </a:p>
      </dgm:t>
    </dgm:pt>
    <dgm:pt modelId="{E8A97D67-9950-4581-A4A2-0A9461FF87C7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5 общественных наблюдателей</a:t>
          </a:r>
          <a:r>
            <a:rPr lang="ru-RU" dirty="0"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ru-RU" dirty="0"/>
        </a:p>
      </dgm:t>
    </dgm:pt>
    <dgm:pt modelId="{8D8D42AD-5909-4DD9-B111-1058A760CD87}" type="parTrans" cxnId="{6337F2A7-01E8-4D4D-AFD7-2516CD425C55}">
      <dgm:prSet/>
      <dgm:spPr/>
      <dgm:t>
        <a:bodyPr/>
        <a:lstStyle/>
        <a:p>
          <a:endParaRPr lang="ru-RU"/>
        </a:p>
      </dgm:t>
    </dgm:pt>
    <dgm:pt modelId="{42C70757-A56E-4F0C-B772-3854F9EC2CDE}" type="sibTrans" cxnId="{6337F2A7-01E8-4D4D-AFD7-2516CD425C55}">
      <dgm:prSet/>
      <dgm:spPr/>
      <dgm:t>
        <a:bodyPr/>
        <a:lstStyle/>
        <a:p>
          <a:endParaRPr lang="ru-RU"/>
        </a:p>
      </dgm:t>
    </dgm:pt>
    <dgm:pt modelId="{9BABEC0F-838B-4B42-9517-4399D3216F76}" type="pres">
      <dgm:prSet presAssocID="{6089FD5C-1F64-49FA-B932-67AC39EB0AC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3BEF36D-73DA-48EA-9815-765C36B8482C}" type="pres">
      <dgm:prSet presAssocID="{9DD8FDE2-8306-4ABE-9FC6-766985EDB581}" presName="centerShape" presStyleLbl="node0" presStyleIdx="0" presStyleCnt="1"/>
      <dgm:spPr/>
    </dgm:pt>
    <dgm:pt modelId="{924560DD-964E-434D-82BA-0CF338EBFB64}" type="pres">
      <dgm:prSet presAssocID="{64F48C76-4904-4432-B8C8-AFCF1A3F741C}" presName="parTrans" presStyleLbl="sibTrans2D1" presStyleIdx="0" presStyleCnt="3"/>
      <dgm:spPr/>
    </dgm:pt>
    <dgm:pt modelId="{95E5C60C-B881-460E-B03F-E6320C31A0A5}" type="pres">
      <dgm:prSet presAssocID="{64F48C76-4904-4432-B8C8-AFCF1A3F741C}" presName="connectorText" presStyleLbl="sibTrans2D1" presStyleIdx="0" presStyleCnt="3"/>
      <dgm:spPr/>
    </dgm:pt>
    <dgm:pt modelId="{196FE383-7157-4EC4-915E-495037263B12}" type="pres">
      <dgm:prSet presAssocID="{873ECA11-EF3C-41DD-BC8A-31998D8CF13D}" presName="node" presStyleLbl="node1" presStyleIdx="0" presStyleCnt="3" custScaleX="122412" custScaleY="107344">
        <dgm:presLayoutVars>
          <dgm:bulletEnabled val="1"/>
        </dgm:presLayoutVars>
      </dgm:prSet>
      <dgm:spPr/>
    </dgm:pt>
    <dgm:pt modelId="{D05475A7-C4C0-482C-B213-D9598A3E8BE6}" type="pres">
      <dgm:prSet presAssocID="{E938DD3D-6F07-47DB-A125-3F419A3C92B5}" presName="parTrans" presStyleLbl="sibTrans2D1" presStyleIdx="1" presStyleCnt="3"/>
      <dgm:spPr/>
    </dgm:pt>
    <dgm:pt modelId="{B3CD55C4-8586-42DA-BDF1-98E0AA62CD1B}" type="pres">
      <dgm:prSet presAssocID="{E938DD3D-6F07-47DB-A125-3F419A3C92B5}" presName="connectorText" presStyleLbl="sibTrans2D1" presStyleIdx="1" presStyleCnt="3"/>
      <dgm:spPr/>
    </dgm:pt>
    <dgm:pt modelId="{0C856DF1-5D32-48DE-BC76-882F61A9743A}" type="pres">
      <dgm:prSet presAssocID="{AF48BBAC-BDBC-4ACC-929B-37A9823D9B11}" presName="node" presStyleLbl="node1" presStyleIdx="1" presStyleCnt="3" custScaleX="115354" custScaleY="113295">
        <dgm:presLayoutVars>
          <dgm:bulletEnabled val="1"/>
        </dgm:presLayoutVars>
      </dgm:prSet>
      <dgm:spPr/>
    </dgm:pt>
    <dgm:pt modelId="{CDF9FDFD-42A4-4F31-A85E-76680098126C}" type="pres">
      <dgm:prSet presAssocID="{8D8D42AD-5909-4DD9-B111-1058A760CD87}" presName="parTrans" presStyleLbl="sibTrans2D1" presStyleIdx="2" presStyleCnt="3"/>
      <dgm:spPr/>
    </dgm:pt>
    <dgm:pt modelId="{8882015C-4FAB-49D4-A7FE-2E4FDF74A051}" type="pres">
      <dgm:prSet presAssocID="{8D8D42AD-5909-4DD9-B111-1058A760CD87}" presName="connectorText" presStyleLbl="sibTrans2D1" presStyleIdx="2" presStyleCnt="3"/>
      <dgm:spPr/>
    </dgm:pt>
    <dgm:pt modelId="{E8B0EE2B-ED80-4617-A3B3-ED014FDE063B}" type="pres">
      <dgm:prSet presAssocID="{E8A97D67-9950-4581-A4A2-0A9461FF87C7}" presName="node" presStyleLbl="node1" presStyleIdx="2" presStyleCnt="3" custScaleX="121294" custScaleY="109833">
        <dgm:presLayoutVars>
          <dgm:bulletEnabled val="1"/>
        </dgm:presLayoutVars>
      </dgm:prSet>
      <dgm:spPr/>
    </dgm:pt>
  </dgm:ptLst>
  <dgm:cxnLst>
    <dgm:cxn modelId="{5378800D-80A5-4FDD-8C3D-1E3E7C5D1345}" type="presOf" srcId="{AF48BBAC-BDBC-4ACC-929B-37A9823D9B11}" destId="{0C856DF1-5D32-48DE-BC76-882F61A9743A}" srcOrd="0" destOrd="0" presId="urn:microsoft.com/office/officeart/2005/8/layout/radial5"/>
    <dgm:cxn modelId="{FE5EC31C-6EB9-4CD7-939D-FE731334E84E}" type="presOf" srcId="{E8A97D67-9950-4581-A4A2-0A9461FF87C7}" destId="{E8B0EE2B-ED80-4617-A3B3-ED014FDE063B}" srcOrd="0" destOrd="0" presId="urn:microsoft.com/office/officeart/2005/8/layout/radial5"/>
    <dgm:cxn modelId="{0749B14E-F719-4174-9D9B-53C338672AA6}" srcId="{6089FD5C-1F64-49FA-B932-67AC39EB0ACD}" destId="{9DD8FDE2-8306-4ABE-9FC6-766985EDB581}" srcOrd="0" destOrd="0" parTransId="{2B7E7087-71AD-4001-81A1-EFF172A9BF3F}" sibTransId="{567DE9DD-D4DD-46AF-A894-D452C1EBF17A}"/>
    <dgm:cxn modelId="{3F1AA072-800E-4104-9673-DE0129C73B28}" type="presOf" srcId="{873ECA11-EF3C-41DD-BC8A-31998D8CF13D}" destId="{196FE383-7157-4EC4-915E-495037263B12}" srcOrd="0" destOrd="0" presId="urn:microsoft.com/office/officeart/2005/8/layout/radial5"/>
    <dgm:cxn modelId="{B4B99453-877C-491F-9937-C77E5DA99D1C}" srcId="{9DD8FDE2-8306-4ABE-9FC6-766985EDB581}" destId="{873ECA11-EF3C-41DD-BC8A-31998D8CF13D}" srcOrd="0" destOrd="0" parTransId="{64F48C76-4904-4432-B8C8-AFCF1A3F741C}" sibTransId="{D31BF05D-44EB-4934-B0C7-BD14DFEBD7A2}"/>
    <dgm:cxn modelId="{2FD9B68A-1FBE-4D8C-AC5D-0D2D73B2C3F6}" type="presOf" srcId="{64F48C76-4904-4432-B8C8-AFCF1A3F741C}" destId="{95E5C60C-B881-460E-B03F-E6320C31A0A5}" srcOrd="1" destOrd="0" presId="urn:microsoft.com/office/officeart/2005/8/layout/radial5"/>
    <dgm:cxn modelId="{BAEE758F-F73B-469F-8AF8-F2A19E0B8F9B}" type="presOf" srcId="{E938DD3D-6F07-47DB-A125-3F419A3C92B5}" destId="{D05475A7-C4C0-482C-B213-D9598A3E8BE6}" srcOrd="0" destOrd="0" presId="urn:microsoft.com/office/officeart/2005/8/layout/radial5"/>
    <dgm:cxn modelId="{BFF9EFA7-E191-43EF-AFD2-EEDFE9FD5C67}" type="presOf" srcId="{E938DD3D-6F07-47DB-A125-3F419A3C92B5}" destId="{B3CD55C4-8586-42DA-BDF1-98E0AA62CD1B}" srcOrd="1" destOrd="0" presId="urn:microsoft.com/office/officeart/2005/8/layout/radial5"/>
    <dgm:cxn modelId="{6337F2A7-01E8-4D4D-AFD7-2516CD425C55}" srcId="{9DD8FDE2-8306-4ABE-9FC6-766985EDB581}" destId="{E8A97D67-9950-4581-A4A2-0A9461FF87C7}" srcOrd="2" destOrd="0" parTransId="{8D8D42AD-5909-4DD9-B111-1058A760CD87}" sibTransId="{42C70757-A56E-4F0C-B772-3854F9EC2CDE}"/>
    <dgm:cxn modelId="{AF53D2B5-200C-49F3-BD9D-ED84DCAC2928}" type="presOf" srcId="{8D8D42AD-5909-4DD9-B111-1058A760CD87}" destId="{8882015C-4FAB-49D4-A7FE-2E4FDF74A051}" srcOrd="1" destOrd="0" presId="urn:microsoft.com/office/officeart/2005/8/layout/radial5"/>
    <dgm:cxn modelId="{2DDE51B6-0CEE-4427-8846-A4CC23F09705}" type="presOf" srcId="{64F48C76-4904-4432-B8C8-AFCF1A3F741C}" destId="{924560DD-964E-434D-82BA-0CF338EBFB64}" srcOrd="0" destOrd="0" presId="urn:microsoft.com/office/officeart/2005/8/layout/radial5"/>
    <dgm:cxn modelId="{E887C7BF-BF11-482E-8676-2B3FD8EE16B8}" type="presOf" srcId="{8D8D42AD-5909-4DD9-B111-1058A760CD87}" destId="{CDF9FDFD-42A4-4F31-A85E-76680098126C}" srcOrd="0" destOrd="0" presId="urn:microsoft.com/office/officeart/2005/8/layout/radial5"/>
    <dgm:cxn modelId="{6B5657D5-6361-4FC4-BB75-587C65ADD09F}" type="presOf" srcId="{6089FD5C-1F64-49FA-B932-67AC39EB0ACD}" destId="{9BABEC0F-838B-4B42-9517-4399D3216F76}" srcOrd="0" destOrd="0" presId="urn:microsoft.com/office/officeart/2005/8/layout/radial5"/>
    <dgm:cxn modelId="{BC9556F3-DC07-4378-BB09-643D79723E33}" type="presOf" srcId="{9DD8FDE2-8306-4ABE-9FC6-766985EDB581}" destId="{33BEF36D-73DA-48EA-9815-765C36B8482C}" srcOrd="0" destOrd="0" presId="urn:microsoft.com/office/officeart/2005/8/layout/radial5"/>
    <dgm:cxn modelId="{3B94A5FE-53B6-4C8B-A226-9589AE20507E}" srcId="{9DD8FDE2-8306-4ABE-9FC6-766985EDB581}" destId="{AF48BBAC-BDBC-4ACC-929B-37A9823D9B11}" srcOrd="1" destOrd="0" parTransId="{E938DD3D-6F07-47DB-A125-3F419A3C92B5}" sibTransId="{146F8CA5-E3C3-41C8-9355-D168311F243F}"/>
    <dgm:cxn modelId="{5436216A-5A2E-469E-9B63-AF519F6DCB03}" type="presParOf" srcId="{9BABEC0F-838B-4B42-9517-4399D3216F76}" destId="{33BEF36D-73DA-48EA-9815-765C36B8482C}" srcOrd="0" destOrd="0" presId="urn:microsoft.com/office/officeart/2005/8/layout/radial5"/>
    <dgm:cxn modelId="{D321C9AB-A1A9-4F22-B612-CBEAD295DFE1}" type="presParOf" srcId="{9BABEC0F-838B-4B42-9517-4399D3216F76}" destId="{924560DD-964E-434D-82BA-0CF338EBFB64}" srcOrd="1" destOrd="0" presId="urn:microsoft.com/office/officeart/2005/8/layout/radial5"/>
    <dgm:cxn modelId="{9B100EFC-5F9F-4B6A-B56C-C6F5343518F3}" type="presParOf" srcId="{924560DD-964E-434D-82BA-0CF338EBFB64}" destId="{95E5C60C-B881-460E-B03F-E6320C31A0A5}" srcOrd="0" destOrd="0" presId="urn:microsoft.com/office/officeart/2005/8/layout/radial5"/>
    <dgm:cxn modelId="{4C83A650-41E3-4133-91B6-5B84B0D194EB}" type="presParOf" srcId="{9BABEC0F-838B-4B42-9517-4399D3216F76}" destId="{196FE383-7157-4EC4-915E-495037263B12}" srcOrd="2" destOrd="0" presId="urn:microsoft.com/office/officeart/2005/8/layout/radial5"/>
    <dgm:cxn modelId="{3EAC8567-6B9F-451D-8077-A328AA14A3A7}" type="presParOf" srcId="{9BABEC0F-838B-4B42-9517-4399D3216F76}" destId="{D05475A7-C4C0-482C-B213-D9598A3E8BE6}" srcOrd="3" destOrd="0" presId="urn:microsoft.com/office/officeart/2005/8/layout/radial5"/>
    <dgm:cxn modelId="{C1C74B8D-F36F-4517-8B59-D3B17FF6BE20}" type="presParOf" srcId="{D05475A7-C4C0-482C-B213-D9598A3E8BE6}" destId="{B3CD55C4-8586-42DA-BDF1-98E0AA62CD1B}" srcOrd="0" destOrd="0" presId="urn:microsoft.com/office/officeart/2005/8/layout/radial5"/>
    <dgm:cxn modelId="{CB32CE46-89B5-4B8E-A163-1C9B3D6769DC}" type="presParOf" srcId="{9BABEC0F-838B-4B42-9517-4399D3216F76}" destId="{0C856DF1-5D32-48DE-BC76-882F61A9743A}" srcOrd="4" destOrd="0" presId="urn:microsoft.com/office/officeart/2005/8/layout/radial5"/>
    <dgm:cxn modelId="{4BE417DF-0D11-40DC-B7F9-5191A733DBB2}" type="presParOf" srcId="{9BABEC0F-838B-4B42-9517-4399D3216F76}" destId="{CDF9FDFD-42A4-4F31-A85E-76680098126C}" srcOrd="5" destOrd="0" presId="urn:microsoft.com/office/officeart/2005/8/layout/radial5"/>
    <dgm:cxn modelId="{1E7D2FA0-73AC-4581-A8F6-0E7183CB6453}" type="presParOf" srcId="{CDF9FDFD-42A4-4F31-A85E-76680098126C}" destId="{8882015C-4FAB-49D4-A7FE-2E4FDF74A051}" srcOrd="0" destOrd="0" presId="urn:microsoft.com/office/officeart/2005/8/layout/radial5"/>
    <dgm:cxn modelId="{4DF630DC-4E6B-498D-B68C-47004C0CDA9E}" type="presParOf" srcId="{9BABEC0F-838B-4B42-9517-4399D3216F76}" destId="{E8B0EE2B-ED80-4617-A3B3-ED014FDE063B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89FD5C-1F64-49FA-B932-67AC39EB0ACD}" type="doc">
      <dgm:prSet loTypeId="urn:microsoft.com/office/officeart/2005/8/layout/radial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DD8FDE2-8306-4ABE-9FC6-766985EDB581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ОГЭ</a:t>
          </a:r>
        </a:p>
      </dgm:t>
    </dgm:pt>
    <dgm:pt modelId="{2B7E7087-71AD-4001-81A1-EFF172A9BF3F}" type="parTrans" cxnId="{0749B14E-F719-4174-9D9B-53C338672AA6}">
      <dgm:prSet/>
      <dgm:spPr/>
      <dgm:t>
        <a:bodyPr/>
        <a:lstStyle/>
        <a:p>
          <a:endParaRPr lang="ru-RU"/>
        </a:p>
      </dgm:t>
    </dgm:pt>
    <dgm:pt modelId="{567DE9DD-D4DD-46AF-A894-D452C1EBF17A}" type="sibTrans" cxnId="{0749B14E-F719-4174-9D9B-53C338672AA6}">
      <dgm:prSet/>
      <dgm:spPr/>
      <dgm:t>
        <a:bodyPr/>
        <a:lstStyle/>
        <a:p>
          <a:endParaRPr lang="ru-RU"/>
        </a:p>
      </dgm:t>
    </dgm:pt>
    <dgm:pt modelId="{873ECA11-EF3C-41DD-BC8A-31998D8CF13D}">
      <dgm:prSet phldrT="[Текст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273 выпускника 9 класса. 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F48C76-4904-4432-B8C8-AFCF1A3F741C}" type="parTrans" cxnId="{B4B99453-877C-491F-9937-C77E5DA99D1C}">
      <dgm:prSet/>
      <dgm:spPr/>
      <dgm:t>
        <a:bodyPr/>
        <a:lstStyle/>
        <a:p>
          <a:endParaRPr lang="ru-RU"/>
        </a:p>
      </dgm:t>
    </dgm:pt>
    <dgm:pt modelId="{D31BF05D-44EB-4934-B0C7-BD14DFEBD7A2}" type="sibTrans" cxnId="{B4B99453-877C-491F-9937-C77E5DA99D1C}">
      <dgm:prSet/>
      <dgm:spPr/>
      <dgm:t>
        <a:bodyPr/>
        <a:lstStyle/>
        <a:p>
          <a:endParaRPr lang="ru-RU"/>
        </a:p>
      </dgm:t>
    </dgm:pt>
    <dgm:pt modelId="{AF48BBAC-BDBC-4ACC-929B-37A9823D9B11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70 организаторов для работы в ППЭ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38DD3D-6F07-47DB-A125-3F419A3C92B5}" type="parTrans" cxnId="{3B94A5FE-53B6-4C8B-A226-9589AE20507E}">
      <dgm:prSet/>
      <dgm:spPr/>
      <dgm:t>
        <a:bodyPr/>
        <a:lstStyle/>
        <a:p>
          <a:endParaRPr lang="ru-RU"/>
        </a:p>
      </dgm:t>
    </dgm:pt>
    <dgm:pt modelId="{146F8CA5-E3C3-41C8-9355-D168311F243F}" type="sibTrans" cxnId="{3B94A5FE-53B6-4C8B-A226-9589AE20507E}">
      <dgm:prSet/>
      <dgm:spPr/>
      <dgm:t>
        <a:bodyPr/>
        <a:lstStyle/>
        <a:p>
          <a:endParaRPr lang="ru-RU"/>
        </a:p>
      </dgm:t>
    </dgm:pt>
    <dgm:pt modelId="{E8A97D67-9950-4581-A4A2-0A9461FF87C7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5 общественных наблюдателей</a:t>
          </a:r>
          <a:r>
            <a:rPr lang="ru-RU" dirty="0"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ru-RU" dirty="0"/>
        </a:p>
      </dgm:t>
    </dgm:pt>
    <dgm:pt modelId="{8D8D42AD-5909-4DD9-B111-1058A760CD87}" type="parTrans" cxnId="{6337F2A7-01E8-4D4D-AFD7-2516CD425C55}">
      <dgm:prSet/>
      <dgm:spPr/>
      <dgm:t>
        <a:bodyPr/>
        <a:lstStyle/>
        <a:p>
          <a:endParaRPr lang="ru-RU"/>
        </a:p>
      </dgm:t>
    </dgm:pt>
    <dgm:pt modelId="{42C70757-A56E-4F0C-B772-3854F9EC2CDE}" type="sibTrans" cxnId="{6337F2A7-01E8-4D4D-AFD7-2516CD425C55}">
      <dgm:prSet/>
      <dgm:spPr/>
      <dgm:t>
        <a:bodyPr/>
        <a:lstStyle/>
        <a:p>
          <a:endParaRPr lang="ru-RU"/>
        </a:p>
      </dgm:t>
    </dgm:pt>
    <dgm:pt modelId="{9BABEC0F-838B-4B42-9517-4399D3216F76}" type="pres">
      <dgm:prSet presAssocID="{6089FD5C-1F64-49FA-B932-67AC39EB0AC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3BEF36D-73DA-48EA-9815-765C36B8482C}" type="pres">
      <dgm:prSet presAssocID="{9DD8FDE2-8306-4ABE-9FC6-766985EDB581}" presName="centerShape" presStyleLbl="node0" presStyleIdx="0" presStyleCnt="1"/>
      <dgm:spPr/>
    </dgm:pt>
    <dgm:pt modelId="{924560DD-964E-434D-82BA-0CF338EBFB64}" type="pres">
      <dgm:prSet presAssocID="{64F48C76-4904-4432-B8C8-AFCF1A3F741C}" presName="parTrans" presStyleLbl="sibTrans2D1" presStyleIdx="0" presStyleCnt="3"/>
      <dgm:spPr/>
    </dgm:pt>
    <dgm:pt modelId="{95E5C60C-B881-460E-B03F-E6320C31A0A5}" type="pres">
      <dgm:prSet presAssocID="{64F48C76-4904-4432-B8C8-AFCF1A3F741C}" presName="connectorText" presStyleLbl="sibTrans2D1" presStyleIdx="0" presStyleCnt="3"/>
      <dgm:spPr/>
    </dgm:pt>
    <dgm:pt modelId="{196FE383-7157-4EC4-915E-495037263B12}" type="pres">
      <dgm:prSet presAssocID="{873ECA11-EF3C-41DD-BC8A-31998D8CF13D}" presName="node" presStyleLbl="node1" presStyleIdx="0" presStyleCnt="3" custScaleX="122412" custScaleY="107344">
        <dgm:presLayoutVars>
          <dgm:bulletEnabled val="1"/>
        </dgm:presLayoutVars>
      </dgm:prSet>
      <dgm:spPr/>
    </dgm:pt>
    <dgm:pt modelId="{D05475A7-C4C0-482C-B213-D9598A3E8BE6}" type="pres">
      <dgm:prSet presAssocID="{E938DD3D-6F07-47DB-A125-3F419A3C92B5}" presName="parTrans" presStyleLbl="sibTrans2D1" presStyleIdx="1" presStyleCnt="3"/>
      <dgm:spPr/>
    </dgm:pt>
    <dgm:pt modelId="{B3CD55C4-8586-42DA-BDF1-98E0AA62CD1B}" type="pres">
      <dgm:prSet presAssocID="{E938DD3D-6F07-47DB-A125-3F419A3C92B5}" presName="connectorText" presStyleLbl="sibTrans2D1" presStyleIdx="1" presStyleCnt="3"/>
      <dgm:spPr/>
    </dgm:pt>
    <dgm:pt modelId="{0C856DF1-5D32-48DE-BC76-882F61A9743A}" type="pres">
      <dgm:prSet presAssocID="{AF48BBAC-BDBC-4ACC-929B-37A9823D9B11}" presName="node" presStyleLbl="node1" presStyleIdx="1" presStyleCnt="3" custScaleX="115354" custScaleY="113295">
        <dgm:presLayoutVars>
          <dgm:bulletEnabled val="1"/>
        </dgm:presLayoutVars>
      </dgm:prSet>
      <dgm:spPr/>
    </dgm:pt>
    <dgm:pt modelId="{CDF9FDFD-42A4-4F31-A85E-76680098126C}" type="pres">
      <dgm:prSet presAssocID="{8D8D42AD-5909-4DD9-B111-1058A760CD87}" presName="parTrans" presStyleLbl="sibTrans2D1" presStyleIdx="2" presStyleCnt="3"/>
      <dgm:spPr/>
    </dgm:pt>
    <dgm:pt modelId="{8882015C-4FAB-49D4-A7FE-2E4FDF74A051}" type="pres">
      <dgm:prSet presAssocID="{8D8D42AD-5909-4DD9-B111-1058A760CD87}" presName="connectorText" presStyleLbl="sibTrans2D1" presStyleIdx="2" presStyleCnt="3"/>
      <dgm:spPr/>
    </dgm:pt>
    <dgm:pt modelId="{E8B0EE2B-ED80-4617-A3B3-ED014FDE063B}" type="pres">
      <dgm:prSet presAssocID="{E8A97D67-9950-4581-A4A2-0A9461FF87C7}" presName="node" presStyleLbl="node1" presStyleIdx="2" presStyleCnt="3" custScaleX="121294" custScaleY="109833">
        <dgm:presLayoutVars>
          <dgm:bulletEnabled val="1"/>
        </dgm:presLayoutVars>
      </dgm:prSet>
      <dgm:spPr/>
    </dgm:pt>
  </dgm:ptLst>
  <dgm:cxnLst>
    <dgm:cxn modelId="{5378800D-80A5-4FDD-8C3D-1E3E7C5D1345}" type="presOf" srcId="{AF48BBAC-BDBC-4ACC-929B-37A9823D9B11}" destId="{0C856DF1-5D32-48DE-BC76-882F61A9743A}" srcOrd="0" destOrd="0" presId="urn:microsoft.com/office/officeart/2005/8/layout/radial5"/>
    <dgm:cxn modelId="{FE5EC31C-6EB9-4CD7-939D-FE731334E84E}" type="presOf" srcId="{E8A97D67-9950-4581-A4A2-0A9461FF87C7}" destId="{E8B0EE2B-ED80-4617-A3B3-ED014FDE063B}" srcOrd="0" destOrd="0" presId="urn:microsoft.com/office/officeart/2005/8/layout/radial5"/>
    <dgm:cxn modelId="{0749B14E-F719-4174-9D9B-53C338672AA6}" srcId="{6089FD5C-1F64-49FA-B932-67AC39EB0ACD}" destId="{9DD8FDE2-8306-4ABE-9FC6-766985EDB581}" srcOrd="0" destOrd="0" parTransId="{2B7E7087-71AD-4001-81A1-EFF172A9BF3F}" sibTransId="{567DE9DD-D4DD-46AF-A894-D452C1EBF17A}"/>
    <dgm:cxn modelId="{3F1AA072-800E-4104-9673-DE0129C73B28}" type="presOf" srcId="{873ECA11-EF3C-41DD-BC8A-31998D8CF13D}" destId="{196FE383-7157-4EC4-915E-495037263B12}" srcOrd="0" destOrd="0" presId="urn:microsoft.com/office/officeart/2005/8/layout/radial5"/>
    <dgm:cxn modelId="{B4B99453-877C-491F-9937-C77E5DA99D1C}" srcId="{9DD8FDE2-8306-4ABE-9FC6-766985EDB581}" destId="{873ECA11-EF3C-41DD-BC8A-31998D8CF13D}" srcOrd="0" destOrd="0" parTransId="{64F48C76-4904-4432-B8C8-AFCF1A3F741C}" sibTransId="{D31BF05D-44EB-4934-B0C7-BD14DFEBD7A2}"/>
    <dgm:cxn modelId="{2FD9B68A-1FBE-4D8C-AC5D-0D2D73B2C3F6}" type="presOf" srcId="{64F48C76-4904-4432-B8C8-AFCF1A3F741C}" destId="{95E5C60C-B881-460E-B03F-E6320C31A0A5}" srcOrd="1" destOrd="0" presId="urn:microsoft.com/office/officeart/2005/8/layout/radial5"/>
    <dgm:cxn modelId="{BAEE758F-F73B-469F-8AF8-F2A19E0B8F9B}" type="presOf" srcId="{E938DD3D-6F07-47DB-A125-3F419A3C92B5}" destId="{D05475A7-C4C0-482C-B213-D9598A3E8BE6}" srcOrd="0" destOrd="0" presId="urn:microsoft.com/office/officeart/2005/8/layout/radial5"/>
    <dgm:cxn modelId="{BFF9EFA7-E191-43EF-AFD2-EEDFE9FD5C67}" type="presOf" srcId="{E938DD3D-6F07-47DB-A125-3F419A3C92B5}" destId="{B3CD55C4-8586-42DA-BDF1-98E0AA62CD1B}" srcOrd="1" destOrd="0" presId="urn:microsoft.com/office/officeart/2005/8/layout/radial5"/>
    <dgm:cxn modelId="{6337F2A7-01E8-4D4D-AFD7-2516CD425C55}" srcId="{9DD8FDE2-8306-4ABE-9FC6-766985EDB581}" destId="{E8A97D67-9950-4581-A4A2-0A9461FF87C7}" srcOrd="2" destOrd="0" parTransId="{8D8D42AD-5909-4DD9-B111-1058A760CD87}" sibTransId="{42C70757-A56E-4F0C-B772-3854F9EC2CDE}"/>
    <dgm:cxn modelId="{AF53D2B5-200C-49F3-BD9D-ED84DCAC2928}" type="presOf" srcId="{8D8D42AD-5909-4DD9-B111-1058A760CD87}" destId="{8882015C-4FAB-49D4-A7FE-2E4FDF74A051}" srcOrd="1" destOrd="0" presId="urn:microsoft.com/office/officeart/2005/8/layout/radial5"/>
    <dgm:cxn modelId="{2DDE51B6-0CEE-4427-8846-A4CC23F09705}" type="presOf" srcId="{64F48C76-4904-4432-B8C8-AFCF1A3F741C}" destId="{924560DD-964E-434D-82BA-0CF338EBFB64}" srcOrd="0" destOrd="0" presId="urn:microsoft.com/office/officeart/2005/8/layout/radial5"/>
    <dgm:cxn modelId="{E887C7BF-BF11-482E-8676-2B3FD8EE16B8}" type="presOf" srcId="{8D8D42AD-5909-4DD9-B111-1058A760CD87}" destId="{CDF9FDFD-42A4-4F31-A85E-76680098126C}" srcOrd="0" destOrd="0" presId="urn:microsoft.com/office/officeart/2005/8/layout/radial5"/>
    <dgm:cxn modelId="{6B5657D5-6361-4FC4-BB75-587C65ADD09F}" type="presOf" srcId="{6089FD5C-1F64-49FA-B932-67AC39EB0ACD}" destId="{9BABEC0F-838B-4B42-9517-4399D3216F76}" srcOrd="0" destOrd="0" presId="urn:microsoft.com/office/officeart/2005/8/layout/radial5"/>
    <dgm:cxn modelId="{BC9556F3-DC07-4378-BB09-643D79723E33}" type="presOf" srcId="{9DD8FDE2-8306-4ABE-9FC6-766985EDB581}" destId="{33BEF36D-73DA-48EA-9815-765C36B8482C}" srcOrd="0" destOrd="0" presId="urn:microsoft.com/office/officeart/2005/8/layout/radial5"/>
    <dgm:cxn modelId="{3B94A5FE-53B6-4C8B-A226-9589AE20507E}" srcId="{9DD8FDE2-8306-4ABE-9FC6-766985EDB581}" destId="{AF48BBAC-BDBC-4ACC-929B-37A9823D9B11}" srcOrd="1" destOrd="0" parTransId="{E938DD3D-6F07-47DB-A125-3F419A3C92B5}" sibTransId="{146F8CA5-E3C3-41C8-9355-D168311F243F}"/>
    <dgm:cxn modelId="{5436216A-5A2E-469E-9B63-AF519F6DCB03}" type="presParOf" srcId="{9BABEC0F-838B-4B42-9517-4399D3216F76}" destId="{33BEF36D-73DA-48EA-9815-765C36B8482C}" srcOrd="0" destOrd="0" presId="urn:microsoft.com/office/officeart/2005/8/layout/radial5"/>
    <dgm:cxn modelId="{D321C9AB-A1A9-4F22-B612-CBEAD295DFE1}" type="presParOf" srcId="{9BABEC0F-838B-4B42-9517-4399D3216F76}" destId="{924560DD-964E-434D-82BA-0CF338EBFB64}" srcOrd="1" destOrd="0" presId="urn:microsoft.com/office/officeart/2005/8/layout/radial5"/>
    <dgm:cxn modelId="{9B100EFC-5F9F-4B6A-B56C-C6F5343518F3}" type="presParOf" srcId="{924560DD-964E-434D-82BA-0CF338EBFB64}" destId="{95E5C60C-B881-460E-B03F-E6320C31A0A5}" srcOrd="0" destOrd="0" presId="urn:microsoft.com/office/officeart/2005/8/layout/radial5"/>
    <dgm:cxn modelId="{4C83A650-41E3-4133-91B6-5B84B0D194EB}" type="presParOf" srcId="{9BABEC0F-838B-4B42-9517-4399D3216F76}" destId="{196FE383-7157-4EC4-915E-495037263B12}" srcOrd="2" destOrd="0" presId="urn:microsoft.com/office/officeart/2005/8/layout/radial5"/>
    <dgm:cxn modelId="{3EAC8567-6B9F-451D-8077-A328AA14A3A7}" type="presParOf" srcId="{9BABEC0F-838B-4B42-9517-4399D3216F76}" destId="{D05475A7-C4C0-482C-B213-D9598A3E8BE6}" srcOrd="3" destOrd="0" presId="urn:microsoft.com/office/officeart/2005/8/layout/radial5"/>
    <dgm:cxn modelId="{C1C74B8D-F36F-4517-8B59-D3B17FF6BE20}" type="presParOf" srcId="{D05475A7-C4C0-482C-B213-D9598A3E8BE6}" destId="{B3CD55C4-8586-42DA-BDF1-98E0AA62CD1B}" srcOrd="0" destOrd="0" presId="urn:microsoft.com/office/officeart/2005/8/layout/radial5"/>
    <dgm:cxn modelId="{CB32CE46-89B5-4B8E-A163-1C9B3D6769DC}" type="presParOf" srcId="{9BABEC0F-838B-4B42-9517-4399D3216F76}" destId="{0C856DF1-5D32-48DE-BC76-882F61A9743A}" srcOrd="4" destOrd="0" presId="urn:microsoft.com/office/officeart/2005/8/layout/radial5"/>
    <dgm:cxn modelId="{4BE417DF-0D11-40DC-B7F9-5191A733DBB2}" type="presParOf" srcId="{9BABEC0F-838B-4B42-9517-4399D3216F76}" destId="{CDF9FDFD-42A4-4F31-A85E-76680098126C}" srcOrd="5" destOrd="0" presId="urn:microsoft.com/office/officeart/2005/8/layout/radial5"/>
    <dgm:cxn modelId="{1E7D2FA0-73AC-4581-A8F6-0E7183CB6453}" type="presParOf" srcId="{CDF9FDFD-42A4-4F31-A85E-76680098126C}" destId="{8882015C-4FAB-49D4-A7FE-2E4FDF74A051}" srcOrd="0" destOrd="0" presId="urn:microsoft.com/office/officeart/2005/8/layout/radial5"/>
    <dgm:cxn modelId="{4DF630DC-4E6B-498D-B68C-47004C0CDA9E}" type="presParOf" srcId="{9BABEC0F-838B-4B42-9517-4399D3216F76}" destId="{E8B0EE2B-ED80-4617-A3B3-ED014FDE063B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FFF5A-2CB4-48F2-BE02-E1052A699131}">
      <dsp:nvSpPr>
        <dsp:cNvPr id="0" name=""/>
        <dsp:cNvSpPr/>
      </dsp:nvSpPr>
      <dsp:spPr>
        <a:xfrm rot="16200000">
          <a:off x="-1556842" y="1556842"/>
          <a:ext cx="5324476" cy="2210790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</a:rPr>
            <a:t>Открыты 17 образовательных Центров «Точка Роста»</a:t>
          </a:r>
        </a:p>
      </dsp:txBody>
      <dsp:txXfrm rot="5400000">
        <a:off x="1" y="1064894"/>
        <a:ext cx="2210790" cy="3194686"/>
      </dsp:txXfrm>
    </dsp:sp>
    <dsp:sp modelId="{708D4BC8-9C17-4F40-B0D1-6FF01DA3F062}">
      <dsp:nvSpPr>
        <dsp:cNvPr id="0" name=""/>
        <dsp:cNvSpPr/>
      </dsp:nvSpPr>
      <dsp:spPr>
        <a:xfrm rot="16200000">
          <a:off x="820932" y="1556842"/>
          <a:ext cx="5324476" cy="2210790"/>
        </a:xfrm>
        <a:prstGeom prst="flowChartManualOperation">
          <a:avLst/>
        </a:prstGeom>
        <a:gradFill rotWithShape="0">
          <a:gsLst>
            <a:gs pos="0">
              <a:schemeClr val="accent3">
                <a:hueOff val="777139"/>
                <a:satOff val="-11497"/>
                <a:lumOff val="2157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777139"/>
                <a:satOff val="-11497"/>
                <a:lumOff val="2157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777139"/>
                <a:satOff val="-11497"/>
                <a:lumOff val="2157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>
              <a:solidFill>
                <a:srgbClr val="002060"/>
              </a:solidFill>
            </a:rPr>
            <a:t>Создано 2207 новых мест в дополнительном образовании. 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000" kern="1200" dirty="0"/>
        </a:p>
      </dsp:txBody>
      <dsp:txXfrm rot="5400000">
        <a:off x="2377775" y="1064894"/>
        <a:ext cx="2210790" cy="3194686"/>
      </dsp:txXfrm>
    </dsp:sp>
    <dsp:sp modelId="{E925F50D-0743-4123-8A10-A2FEF387F836}">
      <dsp:nvSpPr>
        <dsp:cNvPr id="0" name=""/>
        <dsp:cNvSpPr/>
      </dsp:nvSpPr>
      <dsp:spPr>
        <a:xfrm rot="16200000">
          <a:off x="3197532" y="1556842"/>
          <a:ext cx="5324476" cy="2210790"/>
        </a:xfrm>
        <a:prstGeom prst="flowChartManualOperation">
          <a:avLst/>
        </a:prstGeom>
        <a:gradFill rotWithShape="0">
          <a:gsLst>
            <a:gs pos="0">
              <a:schemeClr val="accent3">
                <a:hueOff val="1554279"/>
                <a:satOff val="-22994"/>
                <a:lumOff val="431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1554279"/>
                <a:satOff val="-22994"/>
                <a:lumOff val="431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1554279"/>
                <a:satOff val="-22994"/>
                <a:lumOff val="431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</a:rPr>
            <a:t>На платформе проекта «Билет в будущее» зарегистрировано 294 обучающихся 6-11 классов школ участников проекта. </a:t>
          </a:r>
        </a:p>
      </dsp:txBody>
      <dsp:txXfrm rot="5400000">
        <a:off x="4754375" y="1064894"/>
        <a:ext cx="2210790" cy="3194686"/>
      </dsp:txXfrm>
    </dsp:sp>
    <dsp:sp modelId="{F4B9A74E-727E-4DA4-83AF-97B0E56F6E3E}">
      <dsp:nvSpPr>
        <dsp:cNvPr id="0" name=""/>
        <dsp:cNvSpPr/>
      </dsp:nvSpPr>
      <dsp:spPr>
        <a:xfrm rot="16200000">
          <a:off x="5648436" y="1482538"/>
          <a:ext cx="5324476" cy="2359399"/>
        </a:xfrm>
        <a:prstGeom prst="flowChartManualOperation">
          <a:avLst/>
        </a:prstGeom>
        <a:gradFill rotWithShape="0">
          <a:gsLst>
            <a:gs pos="0">
              <a:schemeClr val="accent3">
                <a:hueOff val="2331418"/>
                <a:satOff val="-34491"/>
                <a:lumOff val="6471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2331418"/>
                <a:satOff val="-34491"/>
                <a:lumOff val="6471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2331418"/>
                <a:satOff val="-34491"/>
                <a:lumOff val="6471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</a:rPr>
            <a:t>Созданы условия для занятий физической культурой и спортом в общеобразовательных организациях, расположенных в сельской местности</a:t>
          </a:r>
        </a:p>
      </dsp:txBody>
      <dsp:txXfrm rot="5400000">
        <a:off x="7130974" y="1064895"/>
        <a:ext cx="2359399" cy="3194686"/>
      </dsp:txXfrm>
    </dsp:sp>
    <dsp:sp modelId="{F2947946-5FF4-430D-9724-1F71D7226018}">
      <dsp:nvSpPr>
        <dsp:cNvPr id="0" name=""/>
        <dsp:cNvSpPr/>
      </dsp:nvSpPr>
      <dsp:spPr>
        <a:xfrm rot="16200000">
          <a:off x="8099341" y="1556842"/>
          <a:ext cx="5324476" cy="2210790"/>
        </a:xfrm>
        <a:prstGeom prst="flowChartManualOperation">
          <a:avLst/>
        </a:prstGeom>
        <a:gradFill rotWithShape="0">
          <a:gsLst>
            <a:gs pos="0">
              <a:schemeClr val="accent3">
                <a:hueOff val="3108557"/>
                <a:satOff val="-45988"/>
                <a:lumOff val="862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3">
                <a:hueOff val="3108557"/>
                <a:satOff val="-45988"/>
                <a:lumOff val="8628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3">
                <a:hueOff val="3108557"/>
                <a:satOff val="-45988"/>
                <a:lumOff val="8628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</a:rPr>
            <a:t>В рамках регионального проекта «Цифровая образовательная среда» 17 школ района оснащены оргтехникой (ноутбуки, многофункциональные устройства и интерактивные панели, видеокамеры)</a:t>
          </a:r>
        </a:p>
      </dsp:txBody>
      <dsp:txXfrm rot="5400000">
        <a:off x="9656184" y="1064894"/>
        <a:ext cx="2210790" cy="31946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519EF-02E0-4209-BED8-2AE9D050D081}">
      <dsp:nvSpPr>
        <dsp:cNvPr id="0" name=""/>
        <dsp:cNvSpPr/>
      </dsp:nvSpPr>
      <dsp:spPr>
        <a:xfrm>
          <a:off x="2745343" y="201215"/>
          <a:ext cx="3993356" cy="1386840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FFA9D-C346-4A31-BC79-6F84DEB59688}">
      <dsp:nvSpPr>
        <dsp:cNvPr id="0" name=""/>
        <dsp:cNvSpPr/>
      </dsp:nvSpPr>
      <dsp:spPr>
        <a:xfrm>
          <a:off x="4361259" y="3597116"/>
          <a:ext cx="773906" cy="495300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7F51E-307A-40A0-B667-6A3F1C90F533}">
      <dsp:nvSpPr>
        <dsp:cNvPr id="0" name=""/>
        <dsp:cNvSpPr/>
      </dsp:nvSpPr>
      <dsp:spPr>
        <a:xfrm>
          <a:off x="2890837" y="3993356"/>
          <a:ext cx="3714750" cy="92868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rgbClr val="002060"/>
              </a:solidFill>
            </a:rPr>
            <a:t>3889 детей </a:t>
          </a:r>
        </a:p>
      </dsp:txBody>
      <dsp:txXfrm>
        <a:off x="2890837" y="3993356"/>
        <a:ext cx="3714750" cy="928687"/>
      </dsp:txXfrm>
    </dsp:sp>
    <dsp:sp modelId="{EF3380AB-DF93-4D62-8230-7FC45787D91B}">
      <dsp:nvSpPr>
        <dsp:cNvPr id="0" name=""/>
        <dsp:cNvSpPr/>
      </dsp:nvSpPr>
      <dsp:spPr>
        <a:xfrm>
          <a:off x="3964401" y="1624433"/>
          <a:ext cx="1614718" cy="153686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/>
            <a:t>ФСК «Планета спорта» -  1275 обучающихся</a:t>
          </a:r>
          <a:endParaRPr lang="ru-RU" sz="1300" b="1" kern="1200" dirty="0"/>
        </a:p>
      </dsp:txBody>
      <dsp:txXfrm>
        <a:off x="4200871" y="1849501"/>
        <a:ext cx="1141778" cy="1086725"/>
      </dsp:txXfrm>
    </dsp:sp>
    <dsp:sp modelId="{0C5BB685-9571-403E-83B3-7055833731C4}">
      <dsp:nvSpPr>
        <dsp:cNvPr id="0" name=""/>
        <dsp:cNvSpPr/>
      </dsp:nvSpPr>
      <dsp:spPr>
        <a:xfrm>
          <a:off x="3000367" y="400046"/>
          <a:ext cx="1754982" cy="1721647"/>
        </a:xfrm>
        <a:prstGeom prst="ellipse">
          <a:avLst/>
        </a:prstGeom>
        <a:solidFill>
          <a:schemeClr val="accent3">
            <a:hueOff val="1554279"/>
            <a:satOff val="-22994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>
              <a:effectLst/>
            </a:rPr>
            <a:t>Бичурская</a:t>
          </a:r>
          <a:r>
            <a:rPr lang="ru-RU" sz="1200" b="1" kern="1200" dirty="0">
              <a:effectLst/>
            </a:rPr>
            <a:t> ДЮСШ – 1206 обучающихся</a:t>
          </a:r>
        </a:p>
      </dsp:txBody>
      <dsp:txXfrm>
        <a:off x="3257378" y="652175"/>
        <a:ext cx="1240960" cy="1217389"/>
      </dsp:txXfrm>
    </dsp:sp>
    <dsp:sp modelId="{DAA0B501-FCBE-4128-A632-DFAECD8AE965}">
      <dsp:nvSpPr>
        <dsp:cNvPr id="0" name=""/>
        <dsp:cNvSpPr/>
      </dsp:nvSpPr>
      <dsp:spPr>
        <a:xfrm>
          <a:off x="4458442" y="252046"/>
          <a:ext cx="1742333" cy="1666274"/>
        </a:xfrm>
        <a:prstGeom prst="ellipse">
          <a:avLst/>
        </a:prstGeom>
        <a:solidFill>
          <a:schemeClr val="accent3">
            <a:hueOff val="3108557"/>
            <a:satOff val="-4598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 err="1"/>
            <a:t>Бичурский</a:t>
          </a:r>
          <a:r>
            <a:rPr lang="ru-RU" sz="1200" b="1" kern="1200" dirty="0"/>
            <a:t> ДДТ - 1408  обучающихся</a:t>
          </a:r>
        </a:p>
      </dsp:txBody>
      <dsp:txXfrm>
        <a:off x="4713601" y="496066"/>
        <a:ext cx="1232015" cy="1178234"/>
      </dsp:txXfrm>
    </dsp:sp>
    <dsp:sp modelId="{05932E32-7E3D-492C-B19D-7771762A1737}">
      <dsp:nvSpPr>
        <dsp:cNvPr id="0" name=""/>
        <dsp:cNvSpPr/>
      </dsp:nvSpPr>
      <dsp:spPr>
        <a:xfrm>
          <a:off x="2566713" y="46904"/>
          <a:ext cx="4333875" cy="34671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F0A58-9BFA-4170-8578-11AF83ACE366}">
      <dsp:nvSpPr>
        <dsp:cNvPr id="0" name=""/>
        <dsp:cNvSpPr/>
      </dsp:nvSpPr>
      <dsp:spPr>
        <a:xfrm>
          <a:off x="863346" y="0"/>
          <a:ext cx="5418667" cy="5418667"/>
        </a:xfrm>
        <a:prstGeom prst="triangl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6"/>
        </a:fontRef>
      </dsp:style>
    </dsp:sp>
    <dsp:sp modelId="{A1E84FE1-4EBF-4A5D-814B-1276F2BE62D5}">
      <dsp:nvSpPr>
        <dsp:cNvPr id="0" name=""/>
        <dsp:cNvSpPr/>
      </dsp:nvSpPr>
      <dsp:spPr>
        <a:xfrm>
          <a:off x="3517119" y="542526"/>
          <a:ext cx="3709440" cy="6698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средних школ – 15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49819" y="575226"/>
        <a:ext cx="3644040" cy="604472"/>
      </dsp:txXfrm>
    </dsp:sp>
    <dsp:sp modelId="{BBC1D174-ADDA-4ED9-87D7-A5BEDB02B72E}">
      <dsp:nvSpPr>
        <dsp:cNvPr id="0" name=""/>
        <dsp:cNvSpPr/>
      </dsp:nvSpPr>
      <dsp:spPr>
        <a:xfrm>
          <a:off x="3498064" y="1544971"/>
          <a:ext cx="3709440" cy="6698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основных школ –2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0764" y="1577671"/>
        <a:ext cx="3644040" cy="604472"/>
      </dsp:txXfrm>
    </dsp:sp>
    <dsp:sp modelId="{5341EDE7-9890-41BA-AD58-75D32B89D9D8}">
      <dsp:nvSpPr>
        <dsp:cNvPr id="0" name=""/>
        <dsp:cNvSpPr/>
      </dsp:nvSpPr>
      <dsp:spPr>
        <a:xfrm>
          <a:off x="3536174" y="2434873"/>
          <a:ext cx="3709440" cy="6698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начальных школ – 5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8874" y="2467573"/>
        <a:ext cx="3644040" cy="604472"/>
      </dsp:txXfrm>
    </dsp:sp>
    <dsp:sp modelId="{F325A67A-0E23-4D04-B63E-543BABD83E4B}">
      <dsp:nvSpPr>
        <dsp:cNvPr id="0" name=""/>
        <dsp:cNvSpPr/>
      </dsp:nvSpPr>
      <dsp:spPr>
        <a:xfrm>
          <a:off x="3517119" y="3346269"/>
          <a:ext cx="3709440" cy="6698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дошкольных учреждений –21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49819" y="3378969"/>
        <a:ext cx="3644040" cy="604472"/>
      </dsp:txXfrm>
    </dsp:sp>
    <dsp:sp modelId="{D86FF83A-A75A-4664-B51C-1691DB4275A7}">
      <dsp:nvSpPr>
        <dsp:cNvPr id="0" name=""/>
        <dsp:cNvSpPr/>
      </dsp:nvSpPr>
      <dsp:spPr>
        <a:xfrm>
          <a:off x="3517119" y="4222692"/>
          <a:ext cx="3709440" cy="6698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учреждений дополнительного образования –3</a:t>
          </a:r>
          <a:endParaRPr lang="ru-RU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49819" y="4255392"/>
        <a:ext cx="3644040" cy="6044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B803F-8DC5-410A-8A1D-7D79E905C6AA}">
      <dsp:nvSpPr>
        <dsp:cNvPr id="0" name=""/>
        <dsp:cNvSpPr/>
      </dsp:nvSpPr>
      <dsp:spPr>
        <a:xfrm rot="5400000">
          <a:off x="6717553" y="-2376258"/>
          <a:ext cx="2014032" cy="7270183"/>
        </a:xfrm>
        <a:prstGeom prst="round2Same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>
              <a:solidFill>
                <a:srgbClr val="002060"/>
              </a:solidFill>
            </a:rPr>
            <a:t>931 человек</a:t>
          </a:r>
          <a:endParaRPr lang="ru-RU" sz="2800" kern="1200" dirty="0"/>
        </a:p>
      </dsp:txBody>
      <dsp:txXfrm rot="-5400000">
        <a:off x="4089478" y="350134"/>
        <a:ext cx="7171866" cy="1817398"/>
      </dsp:txXfrm>
    </dsp:sp>
    <dsp:sp modelId="{BD4B2C9E-362C-48D7-8775-689AE8F4A001}">
      <dsp:nvSpPr>
        <dsp:cNvPr id="0" name=""/>
        <dsp:cNvSpPr/>
      </dsp:nvSpPr>
      <dsp:spPr>
        <a:xfrm>
          <a:off x="0" y="63"/>
          <a:ext cx="4089477" cy="2517540"/>
        </a:xfrm>
        <a:prstGeom prst="roundRect">
          <a:avLst/>
        </a:prstGeom>
        <a:solidFill>
          <a:srgbClr val="E1DC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>
              <a:solidFill>
                <a:srgbClr val="002060"/>
              </a:solidFill>
            </a:rPr>
            <a:t>2024 -2025 </a:t>
          </a:r>
          <a:r>
            <a:rPr lang="ru-RU" sz="3800" kern="1200" dirty="0" err="1">
              <a:solidFill>
                <a:srgbClr val="002060"/>
              </a:solidFill>
            </a:rPr>
            <a:t>у.г</a:t>
          </a:r>
          <a:r>
            <a:rPr lang="ru-RU" sz="3800" kern="1200" dirty="0">
              <a:solidFill>
                <a:srgbClr val="002060"/>
              </a:solidFill>
            </a:rPr>
            <a:t>. </a:t>
          </a:r>
          <a:endParaRPr lang="ru-RU" sz="3800" kern="1200" dirty="0"/>
        </a:p>
      </dsp:txBody>
      <dsp:txXfrm>
        <a:off x="122896" y="122959"/>
        <a:ext cx="3843685" cy="2271748"/>
      </dsp:txXfrm>
    </dsp:sp>
    <dsp:sp modelId="{D1F948B3-8ADB-4404-B60F-3173AD44CA0E}">
      <dsp:nvSpPr>
        <dsp:cNvPr id="0" name=""/>
        <dsp:cNvSpPr/>
      </dsp:nvSpPr>
      <dsp:spPr>
        <a:xfrm rot="5400000">
          <a:off x="6717553" y="267159"/>
          <a:ext cx="2014032" cy="7270183"/>
        </a:xfrm>
        <a:prstGeom prst="round2Same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rgbClr val="002060"/>
              </a:solidFill>
            </a:rPr>
            <a:t>в дошкольных образовательных организациях -  </a:t>
          </a:r>
          <a:r>
            <a:rPr lang="ru-RU" sz="2000" b="1" kern="1200" dirty="0">
              <a:solidFill>
                <a:srgbClr val="002060"/>
              </a:solidFill>
            </a:rPr>
            <a:t>84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rgbClr val="002060"/>
              </a:solidFill>
            </a:rPr>
            <a:t>в школах – </a:t>
          </a:r>
          <a:r>
            <a:rPr lang="ru-RU" sz="2000" b="1" kern="1200" dirty="0">
              <a:solidFill>
                <a:srgbClr val="002060"/>
              </a:solidFill>
            </a:rPr>
            <a:t>278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rgbClr val="002060"/>
              </a:solidFill>
            </a:rPr>
            <a:t>в организациях дополнительного образования – </a:t>
          </a:r>
          <a:r>
            <a:rPr lang="ru-RU" sz="2000" b="1" kern="1200" dirty="0">
              <a:solidFill>
                <a:srgbClr val="002060"/>
              </a:solidFill>
            </a:rPr>
            <a:t>47</a:t>
          </a:r>
          <a:endParaRPr lang="ru-RU" sz="2000" b="1" kern="1200" dirty="0"/>
        </a:p>
      </dsp:txBody>
      <dsp:txXfrm rot="-5400000">
        <a:off x="4089478" y="2993552"/>
        <a:ext cx="7171866" cy="1817398"/>
      </dsp:txXfrm>
    </dsp:sp>
    <dsp:sp modelId="{7AC2EB66-B420-40CC-B02B-09352BCF224C}">
      <dsp:nvSpPr>
        <dsp:cNvPr id="0" name=""/>
        <dsp:cNvSpPr/>
      </dsp:nvSpPr>
      <dsp:spPr>
        <a:xfrm>
          <a:off x="0" y="2643481"/>
          <a:ext cx="4089477" cy="2517540"/>
        </a:xfrm>
        <a:prstGeom prst="roundRect">
          <a:avLst/>
        </a:prstGeom>
        <a:solidFill>
          <a:srgbClr val="E1DC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>
              <a:solidFill>
                <a:srgbClr val="002060"/>
              </a:solidFill>
            </a:rPr>
            <a:t>409 педагогических работников</a:t>
          </a:r>
          <a:endParaRPr lang="ru-RU" sz="3800" kern="1200" dirty="0"/>
        </a:p>
      </dsp:txBody>
      <dsp:txXfrm>
        <a:off x="122896" y="2766377"/>
        <a:ext cx="3843685" cy="22717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75AE7-8A6C-46EF-B390-97E7FDFEDA8F}">
      <dsp:nvSpPr>
        <dsp:cNvPr id="0" name=""/>
        <dsp:cNvSpPr/>
      </dsp:nvSpPr>
      <dsp:spPr>
        <a:xfrm>
          <a:off x="2641830" y="658904"/>
          <a:ext cx="4509620" cy="4509620"/>
        </a:xfrm>
        <a:prstGeom prst="blockArc">
          <a:avLst>
            <a:gd name="adj1" fmla="val 11880000"/>
            <a:gd name="adj2" fmla="val 16200000"/>
            <a:gd name="adj3" fmla="val 4635"/>
          </a:avLst>
        </a:prstGeom>
        <a:solidFill>
          <a:schemeClr val="accent3">
            <a:hueOff val="3108557"/>
            <a:satOff val="-4598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6D295-2624-4C83-BB1A-C8D427834B23}">
      <dsp:nvSpPr>
        <dsp:cNvPr id="0" name=""/>
        <dsp:cNvSpPr/>
      </dsp:nvSpPr>
      <dsp:spPr>
        <a:xfrm>
          <a:off x="2641830" y="658904"/>
          <a:ext cx="4509620" cy="4509620"/>
        </a:xfrm>
        <a:prstGeom prst="blockArc">
          <a:avLst>
            <a:gd name="adj1" fmla="val 7560000"/>
            <a:gd name="adj2" fmla="val 11880000"/>
            <a:gd name="adj3" fmla="val 4635"/>
          </a:avLst>
        </a:prstGeom>
        <a:solidFill>
          <a:schemeClr val="accent3">
            <a:hueOff val="2331418"/>
            <a:satOff val="-34491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30F2E-E4E9-4C7E-9D6D-D7B24944EBDB}">
      <dsp:nvSpPr>
        <dsp:cNvPr id="0" name=""/>
        <dsp:cNvSpPr/>
      </dsp:nvSpPr>
      <dsp:spPr>
        <a:xfrm>
          <a:off x="2641830" y="658904"/>
          <a:ext cx="4509620" cy="4509620"/>
        </a:xfrm>
        <a:prstGeom prst="blockArc">
          <a:avLst>
            <a:gd name="adj1" fmla="val 3240000"/>
            <a:gd name="adj2" fmla="val 7560000"/>
            <a:gd name="adj3" fmla="val 4635"/>
          </a:avLst>
        </a:prstGeom>
        <a:solidFill>
          <a:schemeClr val="accent3">
            <a:hueOff val="1554279"/>
            <a:satOff val="-2299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C772A-7896-4012-B6FC-61C584A16C45}">
      <dsp:nvSpPr>
        <dsp:cNvPr id="0" name=""/>
        <dsp:cNvSpPr/>
      </dsp:nvSpPr>
      <dsp:spPr>
        <a:xfrm>
          <a:off x="2641830" y="658904"/>
          <a:ext cx="4509620" cy="4509620"/>
        </a:xfrm>
        <a:prstGeom prst="blockArc">
          <a:avLst>
            <a:gd name="adj1" fmla="val 20520000"/>
            <a:gd name="adj2" fmla="val 3240000"/>
            <a:gd name="adj3" fmla="val 4635"/>
          </a:avLst>
        </a:prstGeom>
        <a:solidFill>
          <a:schemeClr val="accent3">
            <a:hueOff val="777139"/>
            <a:satOff val="-11497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CC8BB-5555-4AC0-9ABE-28FD8385EB8A}">
      <dsp:nvSpPr>
        <dsp:cNvPr id="0" name=""/>
        <dsp:cNvSpPr/>
      </dsp:nvSpPr>
      <dsp:spPr>
        <a:xfrm>
          <a:off x="2641830" y="658904"/>
          <a:ext cx="4509620" cy="4509620"/>
        </a:xfrm>
        <a:prstGeom prst="blockArc">
          <a:avLst>
            <a:gd name="adj1" fmla="val 16200000"/>
            <a:gd name="adj2" fmla="val 20520000"/>
            <a:gd name="adj3" fmla="val 463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640C8-51D7-4D34-9B80-B156FDFA7B85}">
      <dsp:nvSpPr>
        <dsp:cNvPr id="0" name=""/>
        <dsp:cNvSpPr/>
      </dsp:nvSpPr>
      <dsp:spPr>
        <a:xfrm>
          <a:off x="3859904" y="1876977"/>
          <a:ext cx="2073473" cy="207347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1о вакансий</a:t>
          </a:r>
        </a:p>
      </dsp:txBody>
      <dsp:txXfrm>
        <a:off x="4163557" y="2180630"/>
        <a:ext cx="1466167" cy="1466167"/>
      </dsp:txXfrm>
    </dsp:sp>
    <dsp:sp modelId="{7278FAF3-0611-4C2A-B035-C8FB02DCFE80}">
      <dsp:nvSpPr>
        <dsp:cNvPr id="0" name=""/>
        <dsp:cNvSpPr/>
      </dsp:nvSpPr>
      <dsp:spPr>
        <a:xfrm>
          <a:off x="3963980" y="-26904"/>
          <a:ext cx="1865321" cy="147612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математика</a:t>
          </a:r>
        </a:p>
      </dsp:txBody>
      <dsp:txXfrm>
        <a:off x="4237150" y="189269"/>
        <a:ext cx="1318981" cy="1043774"/>
      </dsp:txXfrm>
    </dsp:sp>
    <dsp:sp modelId="{4FE17120-E3CA-44FA-AD79-37CB6B72836A}">
      <dsp:nvSpPr>
        <dsp:cNvPr id="0" name=""/>
        <dsp:cNvSpPr/>
      </dsp:nvSpPr>
      <dsp:spPr>
        <a:xfrm>
          <a:off x="6022807" y="1370435"/>
          <a:ext cx="1937181" cy="1725301"/>
        </a:xfrm>
        <a:prstGeom prst="ellipse">
          <a:avLst/>
        </a:prstGeom>
        <a:solidFill>
          <a:schemeClr val="accent3">
            <a:hueOff val="777139"/>
            <a:satOff val="-11497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Педагог-психолог</a:t>
          </a:r>
        </a:p>
      </dsp:txBody>
      <dsp:txXfrm>
        <a:off x="6306501" y="1623099"/>
        <a:ext cx="1369793" cy="1219973"/>
      </dsp:txXfrm>
    </dsp:sp>
    <dsp:sp modelId="{E169F38F-E592-403C-8CA2-A823ABC61A60}">
      <dsp:nvSpPr>
        <dsp:cNvPr id="0" name=""/>
        <dsp:cNvSpPr/>
      </dsp:nvSpPr>
      <dsp:spPr>
        <a:xfrm>
          <a:off x="5241702" y="3887464"/>
          <a:ext cx="1899139" cy="1616314"/>
        </a:xfrm>
        <a:prstGeom prst="ellipse">
          <a:avLst/>
        </a:prstGeom>
        <a:solidFill>
          <a:schemeClr val="accent3">
            <a:hueOff val="1554279"/>
            <a:satOff val="-2299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Физическая культура</a:t>
          </a:r>
        </a:p>
      </dsp:txBody>
      <dsp:txXfrm>
        <a:off x="5519824" y="4124168"/>
        <a:ext cx="1342895" cy="1142906"/>
      </dsp:txXfrm>
    </dsp:sp>
    <dsp:sp modelId="{FB6823F6-37DC-40DB-95B4-C8C5D3B4F535}">
      <dsp:nvSpPr>
        <dsp:cNvPr id="0" name=""/>
        <dsp:cNvSpPr/>
      </dsp:nvSpPr>
      <dsp:spPr>
        <a:xfrm>
          <a:off x="2654565" y="3901652"/>
          <a:ext cx="1894887" cy="1587938"/>
        </a:xfrm>
        <a:prstGeom prst="ellipse">
          <a:avLst/>
        </a:prstGeom>
        <a:solidFill>
          <a:schemeClr val="accent3">
            <a:hueOff val="2331418"/>
            <a:satOff val="-34491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Английский язык</a:t>
          </a:r>
        </a:p>
      </dsp:txBody>
      <dsp:txXfrm>
        <a:off x="2932065" y="4134200"/>
        <a:ext cx="1339887" cy="1122842"/>
      </dsp:txXfrm>
    </dsp:sp>
    <dsp:sp modelId="{A5F82AA7-E0E4-43A2-8DC6-838581188372}">
      <dsp:nvSpPr>
        <dsp:cNvPr id="0" name=""/>
        <dsp:cNvSpPr/>
      </dsp:nvSpPr>
      <dsp:spPr>
        <a:xfrm>
          <a:off x="1869810" y="1450343"/>
          <a:ext cx="1864145" cy="1565484"/>
        </a:xfrm>
        <a:prstGeom prst="ellipse">
          <a:avLst/>
        </a:prstGeom>
        <a:solidFill>
          <a:schemeClr val="accent3">
            <a:hueOff val="3108557"/>
            <a:satOff val="-4598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физика</a:t>
          </a:r>
        </a:p>
      </dsp:txBody>
      <dsp:txXfrm>
        <a:off x="2142808" y="1679603"/>
        <a:ext cx="1318149" cy="11069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0EF72-8B73-4FB1-8B80-378BD4FB2086}">
      <dsp:nvSpPr>
        <dsp:cNvPr id="0" name=""/>
        <dsp:cNvSpPr/>
      </dsp:nvSpPr>
      <dsp:spPr>
        <a:xfrm>
          <a:off x="3576472" y="1909652"/>
          <a:ext cx="1829720" cy="18897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02060"/>
              </a:solidFill>
            </a:rPr>
            <a:t>21 дошкольная образовательная организация</a:t>
          </a:r>
        </a:p>
      </dsp:txBody>
      <dsp:txXfrm>
        <a:off x="3665792" y="1998972"/>
        <a:ext cx="1651080" cy="1711127"/>
      </dsp:txXfrm>
    </dsp:sp>
    <dsp:sp modelId="{23EE5BB3-D8CA-418E-81B4-34C29E55E3CF}">
      <dsp:nvSpPr>
        <dsp:cNvPr id="0" name=""/>
        <dsp:cNvSpPr/>
      </dsp:nvSpPr>
      <dsp:spPr>
        <a:xfrm rot="16091433">
          <a:off x="4231846" y="1687155"/>
          <a:ext cx="4452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5215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E5292-14EC-457B-8394-349DB64ABC0E}">
      <dsp:nvSpPr>
        <dsp:cNvPr id="0" name=""/>
        <dsp:cNvSpPr/>
      </dsp:nvSpPr>
      <dsp:spPr>
        <a:xfrm>
          <a:off x="2465422" y="68009"/>
          <a:ext cx="3919882" cy="1396649"/>
        </a:xfrm>
        <a:prstGeom prst="roundRect">
          <a:avLst/>
        </a:prstGeom>
        <a:gradFill rotWithShape="0">
          <a:gsLst>
            <a:gs pos="0">
              <a:schemeClr val="accent2">
                <a:hueOff val="-3450629"/>
                <a:satOff val="15286"/>
                <a:lumOff val="-5621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3450629"/>
                <a:satOff val="15286"/>
                <a:lumOff val="-5621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3450629"/>
                <a:satOff val="15286"/>
                <a:lumOff val="-5621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 err="1">
              <a:solidFill>
                <a:srgbClr val="7030A0"/>
              </a:solidFill>
            </a:rPr>
            <a:t>Бичурский</a:t>
          </a:r>
          <a:r>
            <a:rPr lang="ru-RU" sz="3500" kern="1200" dirty="0">
              <a:solidFill>
                <a:srgbClr val="7030A0"/>
              </a:solidFill>
            </a:rPr>
            <a:t> район</a:t>
          </a:r>
        </a:p>
      </dsp:txBody>
      <dsp:txXfrm>
        <a:off x="2533601" y="136188"/>
        <a:ext cx="3783524" cy="1260291"/>
      </dsp:txXfrm>
    </dsp:sp>
    <dsp:sp modelId="{A77B3406-2A05-472E-839C-67D14AB34CD9}">
      <dsp:nvSpPr>
        <dsp:cNvPr id="0" name=""/>
        <dsp:cNvSpPr/>
      </dsp:nvSpPr>
      <dsp:spPr>
        <a:xfrm rot="2338062">
          <a:off x="5363493" y="3715208"/>
          <a:ext cx="3838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3815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CF6E1-06A1-4097-811C-C8A6F19FFC01}">
      <dsp:nvSpPr>
        <dsp:cNvPr id="0" name=""/>
        <dsp:cNvSpPr/>
      </dsp:nvSpPr>
      <dsp:spPr>
        <a:xfrm>
          <a:off x="5684625" y="3835896"/>
          <a:ext cx="1889716" cy="1496168"/>
        </a:xfrm>
        <a:prstGeom prst="roundRect">
          <a:avLst/>
        </a:prstGeom>
        <a:gradFill rotWithShape="0">
          <a:gsLst>
            <a:gs pos="0">
              <a:schemeClr val="accent2">
                <a:hueOff val="-6901259"/>
                <a:satOff val="30573"/>
                <a:lumOff val="-11243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6901259"/>
                <a:satOff val="30573"/>
                <a:lumOff val="-11243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6901259"/>
                <a:satOff val="30573"/>
                <a:lumOff val="-11243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002060"/>
              </a:solidFill>
            </a:rPr>
            <a:t>дошкольная группа кратковременного пребывания в МБОУ «</a:t>
          </a:r>
          <a:r>
            <a:rPr lang="ru-RU" sz="1500" kern="1200" dirty="0" err="1">
              <a:solidFill>
                <a:srgbClr val="002060"/>
              </a:solidFill>
            </a:rPr>
            <a:t>Киретская</a:t>
          </a:r>
          <a:r>
            <a:rPr lang="ru-RU" sz="1500" kern="1200" dirty="0">
              <a:solidFill>
                <a:srgbClr val="002060"/>
              </a:solidFill>
            </a:rPr>
            <a:t> СОШ».</a:t>
          </a:r>
          <a:r>
            <a:rPr lang="ru-RU" sz="1500" u="sng" kern="1200" dirty="0">
              <a:solidFill>
                <a:srgbClr val="002060"/>
              </a:solidFill>
            </a:rPr>
            <a:t> </a:t>
          </a:r>
          <a:endParaRPr lang="ru-RU" sz="1500" kern="1200" dirty="0">
            <a:solidFill>
              <a:srgbClr val="002060"/>
            </a:solidFill>
          </a:endParaRPr>
        </a:p>
      </dsp:txBody>
      <dsp:txXfrm>
        <a:off x="5757662" y="3908933"/>
        <a:ext cx="1743642" cy="1350094"/>
      </dsp:txXfrm>
    </dsp:sp>
    <dsp:sp modelId="{C265ADC4-628A-43D1-8558-A15A55F01D1C}">
      <dsp:nvSpPr>
        <dsp:cNvPr id="0" name=""/>
        <dsp:cNvSpPr/>
      </dsp:nvSpPr>
      <dsp:spPr>
        <a:xfrm rot="8561903">
          <a:off x="3000664" y="3745862"/>
          <a:ext cx="6414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1406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630078-F4B2-4BA7-ABA4-817A4B3DE33E}">
      <dsp:nvSpPr>
        <dsp:cNvPr id="0" name=""/>
        <dsp:cNvSpPr/>
      </dsp:nvSpPr>
      <dsp:spPr>
        <a:xfrm>
          <a:off x="1376227" y="3714402"/>
          <a:ext cx="1690034" cy="1739156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002060"/>
              </a:solidFill>
            </a:rPr>
            <a:t>2 автономных дошкольных образовательных учреждения </a:t>
          </a:r>
        </a:p>
      </dsp:txBody>
      <dsp:txXfrm>
        <a:off x="1458728" y="3796903"/>
        <a:ext cx="1525032" cy="15741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641AF-B17D-4186-AEC1-D975D1B725DC}">
      <dsp:nvSpPr>
        <dsp:cNvPr id="0" name=""/>
        <dsp:cNvSpPr/>
      </dsp:nvSpPr>
      <dsp:spPr>
        <a:xfrm rot="21582248">
          <a:off x="3606093" y="2766292"/>
          <a:ext cx="474507" cy="68642"/>
        </a:xfrm>
        <a:custGeom>
          <a:avLst/>
          <a:gdLst/>
          <a:ahLst/>
          <a:cxnLst/>
          <a:rect l="0" t="0" r="0" b="0"/>
          <a:pathLst>
            <a:path>
              <a:moveTo>
                <a:pt x="0" y="34321"/>
              </a:moveTo>
              <a:lnTo>
                <a:pt x="474507" y="3432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B7EB63-7A6F-449E-BBD7-D0ADD5451DD6}">
      <dsp:nvSpPr>
        <dsp:cNvPr id="0" name=""/>
        <dsp:cNvSpPr/>
      </dsp:nvSpPr>
      <dsp:spPr>
        <a:xfrm>
          <a:off x="82251" y="990678"/>
          <a:ext cx="3898648" cy="36385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BD7AA7-712C-449E-B188-342D323D61FA}">
      <dsp:nvSpPr>
        <dsp:cNvPr id="0" name=""/>
        <dsp:cNvSpPr/>
      </dsp:nvSpPr>
      <dsp:spPr>
        <a:xfrm>
          <a:off x="4080570" y="1563974"/>
          <a:ext cx="2916732" cy="2455766"/>
        </a:xfrm>
        <a:prstGeom prst="ellipse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 общеобразовательные организации</a:t>
          </a:r>
        </a:p>
      </dsp:txBody>
      <dsp:txXfrm>
        <a:off x="4507716" y="1923613"/>
        <a:ext cx="2062440" cy="1736488"/>
      </dsp:txXfrm>
    </dsp:sp>
    <dsp:sp modelId="{C2248D60-BE9C-410C-9A37-CDDDD6173D81}">
      <dsp:nvSpPr>
        <dsp:cNvPr id="0" name=""/>
        <dsp:cNvSpPr/>
      </dsp:nvSpPr>
      <dsp:spPr>
        <a:xfrm>
          <a:off x="6995278" y="1563974"/>
          <a:ext cx="4375098" cy="2455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1" kern="1200" dirty="0">
              <a:solidFill>
                <a:srgbClr val="002060"/>
              </a:solidFill>
            </a:rPr>
            <a:t>Начальное общее образование получают 1024 обучающихся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1" kern="1200" dirty="0">
              <a:solidFill>
                <a:srgbClr val="002060"/>
              </a:solidFill>
            </a:rPr>
            <a:t>основное общее образование – 1417 обучающихся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1" kern="1200" dirty="0">
              <a:solidFill>
                <a:srgbClr val="002060"/>
              </a:solidFill>
            </a:rPr>
            <a:t>среднее общее образование  – 263 обучающихся.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300" kern="1200" dirty="0">
            <a:solidFill>
              <a:srgbClr val="002060"/>
            </a:solidFill>
          </a:endParaRPr>
        </a:p>
      </dsp:txBody>
      <dsp:txXfrm>
        <a:off x="6995278" y="1563974"/>
        <a:ext cx="4375098" cy="24557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76708-79B1-4A49-8D06-399457C0C3F7}">
      <dsp:nvSpPr>
        <dsp:cNvPr id="0" name=""/>
        <dsp:cNvSpPr/>
      </dsp:nvSpPr>
      <dsp:spPr>
        <a:xfrm>
          <a:off x="2323042" y="441536"/>
          <a:ext cx="4636135" cy="4636135"/>
        </a:xfrm>
        <a:prstGeom prst="pie">
          <a:avLst>
            <a:gd name="adj1" fmla="val 16200000"/>
            <a:gd name="adj2" fmla="val 54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оставленных на повторное обучение в начальной школе - 17 человек  (1,7%)</a:t>
          </a:r>
        </a:p>
      </dsp:txBody>
      <dsp:txXfrm>
        <a:off x="4641110" y="1131437"/>
        <a:ext cx="1628166" cy="3256333"/>
      </dsp:txXfrm>
    </dsp:sp>
    <dsp:sp modelId="{DFF83D5B-8F25-4172-9DB8-49B49BEA3B70}">
      <dsp:nvSpPr>
        <dsp:cNvPr id="0" name=""/>
        <dsp:cNvSpPr/>
      </dsp:nvSpPr>
      <dsp:spPr>
        <a:xfrm>
          <a:off x="1290785" y="441536"/>
          <a:ext cx="6479880" cy="463613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успеваемость в выпускных  классах ступени начального общего образования по району  95 %. </a:t>
          </a:r>
        </a:p>
      </dsp:txBody>
      <dsp:txXfrm>
        <a:off x="2216483" y="1131437"/>
        <a:ext cx="2275672" cy="32563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EF36D-73DA-48EA-9815-765C36B8482C}">
      <dsp:nvSpPr>
        <dsp:cNvPr id="0" name=""/>
        <dsp:cNvSpPr/>
      </dsp:nvSpPr>
      <dsp:spPr>
        <a:xfrm>
          <a:off x="4877382" y="2587782"/>
          <a:ext cx="1575988" cy="15759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ЕГЭ</a:t>
          </a:r>
        </a:p>
      </dsp:txBody>
      <dsp:txXfrm>
        <a:off x="5108180" y="2818580"/>
        <a:ext cx="1114392" cy="1114392"/>
      </dsp:txXfrm>
    </dsp:sp>
    <dsp:sp modelId="{924560DD-964E-434D-82BA-0CF338EBFB64}">
      <dsp:nvSpPr>
        <dsp:cNvPr id="0" name=""/>
        <dsp:cNvSpPr/>
      </dsp:nvSpPr>
      <dsp:spPr>
        <a:xfrm rot="16200000">
          <a:off x="5464761" y="1916378"/>
          <a:ext cx="401228" cy="608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5524945" y="2098259"/>
        <a:ext cx="280860" cy="365089"/>
      </dsp:txXfrm>
    </dsp:sp>
    <dsp:sp modelId="{196FE383-7157-4EC4-915E-495037263B12}">
      <dsp:nvSpPr>
        <dsp:cNvPr id="0" name=""/>
        <dsp:cNvSpPr/>
      </dsp:nvSpPr>
      <dsp:spPr>
        <a:xfrm>
          <a:off x="4569998" y="-90343"/>
          <a:ext cx="2190756" cy="19210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90 выпускников 11 класса. 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90827" y="190994"/>
        <a:ext cx="1549098" cy="1358416"/>
      </dsp:txXfrm>
    </dsp:sp>
    <dsp:sp modelId="{D05475A7-C4C0-482C-B213-D9598A3E8BE6}">
      <dsp:nvSpPr>
        <dsp:cNvPr id="0" name=""/>
        <dsp:cNvSpPr/>
      </dsp:nvSpPr>
      <dsp:spPr>
        <a:xfrm rot="1800000">
          <a:off x="6454774" y="3632871"/>
          <a:ext cx="365731" cy="608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6462124" y="3727138"/>
        <a:ext cx="256012" cy="365089"/>
      </dsp:txXfrm>
    </dsp:sp>
    <dsp:sp modelId="{0C856DF1-5D32-48DE-BC76-882F61A9743A}">
      <dsp:nvSpPr>
        <dsp:cNvPr id="0" name=""/>
        <dsp:cNvSpPr/>
      </dsp:nvSpPr>
      <dsp:spPr>
        <a:xfrm>
          <a:off x="6803046" y="3614767"/>
          <a:ext cx="2064442" cy="2027593"/>
        </a:xfrm>
        <a:prstGeom prst="ellipse">
          <a:avLst/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40 организаторов для работы в ППЭ,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5377" y="3911701"/>
        <a:ext cx="1459780" cy="1433725"/>
      </dsp:txXfrm>
    </dsp:sp>
    <dsp:sp modelId="{CDF9FDFD-42A4-4F31-A85E-76680098126C}">
      <dsp:nvSpPr>
        <dsp:cNvPr id="0" name=""/>
        <dsp:cNvSpPr/>
      </dsp:nvSpPr>
      <dsp:spPr>
        <a:xfrm rot="9000000">
          <a:off x="4530273" y="3625782"/>
          <a:ext cx="350237" cy="608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 rot="10800000">
        <a:off x="4628306" y="3721211"/>
        <a:ext cx="245166" cy="365089"/>
      </dsp:txXfrm>
    </dsp:sp>
    <dsp:sp modelId="{E8B0EE2B-ED80-4617-A3B3-ED014FDE063B}">
      <dsp:nvSpPr>
        <dsp:cNvPr id="0" name=""/>
        <dsp:cNvSpPr/>
      </dsp:nvSpPr>
      <dsp:spPr>
        <a:xfrm>
          <a:off x="2410110" y="3645746"/>
          <a:ext cx="2170748" cy="1965635"/>
        </a:xfrm>
        <a:prstGeom prst="ellipse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5 общественных наблюдателей</a:t>
          </a:r>
          <a:r>
            <a:rPr lang="ru-RU" sz="160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ru-RU" sz="1600" kern="1200" dirty="0"/>
        </a:p>
      </dsp:txBody>
      <dsp:txXfrm>
        <a:off x="2728009" y="3933607"/>
        <a:ext cx="1534950" cy="13899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EF36D-73DA-48EA-9815-765C36B8482C}">
      <dsp:nvSpPr>
        <dsp:cNvPr id="0" name=""/>
        <dsp:cNvSpPr/>
      </dsp:nvSpPr>
      <dsp:spPr>
        <a:xfrm>
          <a:off x="4877382" y="2587782"/>
          <a:ext cx="1575988" cy="15759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ОГЭ</a:t>
          </a:r>
        </a:p>
      </dsp:txBody>
      <dsp:txXfrm>
        <a:off x="5108180" y="2818580"/>
        <a:ext cx="1114392" cy="1114392"/>
      </dsp:txXfrm>
    </dsp:sp>
    <dsp:sp modelId="{924560DD-964E-434D-82BA-0CF338EBFB64}">
      <dsp:nvSpPr>
        <dsp:cNvPr id="0" name=""/>
        <dsp:cNvSpPr/>
      </dsp:nvSpPr>
      <dsp:spPr>
        <a:xfrm rot="16200000">
          <a:off x="5464761" y="1916378"/>
          <a:ext cx="401228" cy="608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5524945" y="2098259"/>
        <a:ext cx="280860" cy="365089"/>
      </dsp:txXfrm>
    </dsp:sp>
    <dsp:sp modelId="{196FE383-7157-4EC4-915E-495037263B12}">
      <dsp:nvSpPr>
        <dsp:cNvPr id="0" name=""/>
        <dsp:cNvSpPr/>
      </dsp:nvSpPr>
      <dsp:spPr>
        <a:xfrm>
          <a:off x="4569998" y="-90343"/>
          <a:ext cx="2190756" cy="19210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rPr>
            <a:t>273 выпускника 9 класса. 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90827" y="190994"/>
        <a:ext cx="1549098" cy="1358416"/>
      </dsp:txXfrm>
    </dsp:sp>
    <dsp:sp modelId="{D05475A7-C4C0-482C-B213-D9598A3E8BE6}">
      <dsp:nvSpPr>
        <dsp:cNvPr id="0" name=""/>
        <dsp:cNvSpPr/>
      </dsp:nvSpPr>
      <dsp:spPr>
        <a:xfrm rot="1800000">
          <a:off x="6454774" y="3632871"/>
          <a:ext cx="365731" cy="608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6462124" y="3727138"/>
        <a:ext cx="256012" cy="365089"/>
      </dsp:txXfrm>
    </dsp:sp>
    <dsp:sp modelId="{0C856DF1-5D32-48DE-BC76-882F61A9743A}">
      <dsp:nvSpPr>
        <dsp:cNvPr id="0" name=""/>
        <dsp:cNvSpPr/>
      </dsp:nvSpPr>
      <dsp:spPr>
        <a:xfrm>
          <a:off x="6803046" y="3614767"/>
          <a:ext cx="2064442" cy="2027593"/>
        </a:xfrm>
        <a:prstGeom prst="ellipse">
          <a:avLst/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70 организаторов для работы в ППЭ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5377" y="3911701"/>
        <a:ext cx="1459780" cy="1433725"/>
      </dsp:txXfrm>
    </dsp:sp>
    <dsp:sp modelId="{CDF9FDFD-42A4-4F31-A85E-76680098126C}">
      <dsp:nvSpPr>
        <dsp:cNvPr id="0" name=""/>
        <dsp:cNvSpPr/>
      </dsp:nvSpPr>
      <dsp:spPr>
        <a:xfrm rot="9000000">
          <a:off x="4530273" y="3625782"/>
          <a:ext cx="350237" cy="608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 rot="10800000">
        <a:off x="4628306" y="3721211"/>
        <a:ext cx="245166" cy="365089"/>
      </dsp:txXfrm>
    </dsp:sp>
    <dsp:sp modelId="{E8B0EE2B-ED80-4617-A3B3-ED014FDE063B}">
      <dsp:nvSpPr>
        <dsp:cNvPr id="0" name=""/>
        <dsp:cNvSpPr/>
      </dsp:nvSpPr>
      <dsp:spPr>
        <a:xfrm>
          <a:off x="2410110" y="3645746"/>
          <a:ext cx="2170748" cy="1965635"/>
        </a:xfrm>
        <a:prstGeom prst="ellipse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5 общественных наблюдателей</a:t>
          </a:r>
          <a:r>
            <a:rPr lang="ru-RU" sz="160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ru-RU" sz="1600" kern="1200" dirty="0"/>
        </a:p>
      </dsp:txBody>
      <dsp:txXfrm>
        <a:off x="2728009" y="3933607"/>
        <a:ext cx="1534950" cy="1389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A323-F959-4C02-953D-8DF59445B66A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D72-B937-4C8A-B33D-A397E0C24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490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A323-F959-4C02-953D-8DF59445B66A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D72-B937-4C8A-B33D-A397E0C24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73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A323-F959-4C02-953D-8DF59445B66A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D72-B937-4C8A-B33D-A397E0C24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01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A323-F959-4C02-953D-8DF59445B66A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D72-B937-4C8A-B33D-A397E0C24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97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A323-F959-4C02-953D-8DF59445B66A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D72-B937-4C8A-B33D-A397E0C24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919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A323-F959-4C02-953D-8DF59445B66A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D72-B937-4C8A-B33D-A397E0C24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860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A323-F959-4C02-953D-8DF59445B66A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D72-B937-4C8A-B33D-A397E0C24AE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540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A323-F959-4C02-953D-8DF59445B66A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D72-B937-4C8A-B33D-A397E0C24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7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A323-F959-4C02-953D-8DF59445B66A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D72-B937-4C8A-B33D-A397E0C24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00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A323-F959-4C02-953D-8DF59445B66A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D72-B937-4C8A-B33D-A397E0C24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93DA323-F959-4C02-953D-8DF59445B66A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CD72-B937-4C8A-B33D-A397E0C24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93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93DA323-F959-4C02-953D-8DF59445B66A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BA3CD72-B937-4C8A-B33D-A397E0C24A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8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2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jpeg"/><Relationship Id="rId14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27000">
              <a:srgbClr val="D1B4F8">
                <a:alpha val="65000"/>
              </a:srgbClr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AB87D-0870-48E2-B78E-4DE2D0879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032" y="1658651"/>
            <a:ext cx="10849585" cy="387182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«Образование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Бичурского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 района: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 итоги и векторы развития»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28 августа 2025 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3AA5B-AFB3-46E5-A8FE-96D6E35AAE4E}"/>
              </a:ext>
            </a:extLst>
          </p:cNvPr>
          <p:cNvSpPr txBox="1"/>
          <p:nvPr/>
        </p:nvSpPr>
        <p:spPr>
          <a:xfrm>
            <a:off x="7671166" y="6235213"/>
            <a:ext cx="414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Сидоров Дмитрий Анатольевич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BF0DE4-C51A-46C2-AF8D-2C9E39FF7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5" y="0"/>
            <a:ext cx="1571625" cy="14632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4FB274-3563-4CBD-99AC-CFE8EFFF62C6}"/>
              </a:ext>
            </a:extLst>
          </p:cNvPr>
          <p:cNvSpPr txBox="1"/>
          <p:nvPr/>
        </p:nvSpPr>
        <p:spPr>
          <a:xfrm>
            <a:off x="7671166" y="5852811"/>
            <a:ext cx="327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И. о. начальника МУ РУО,</a:t>
            </a:r>
          </a:p>
        </p:txBody>
      </p:sp>
    </p:spTree>
    <p:extLst>
      <p:ext uri="{BB962C8B-B14F-4D97-AF65-F5344CB8AC3E}">
        <p14:creationId xmlns:p14="http://schemas.microsoft.com/office/powerpoint/2010/main" val="2629244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155EB-C2CC-451B-BEFC-A54BC125B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5" y="104775"/>
            <a:ext cx="4333876" cy="4381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Питание детей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3BC933-24F7-4D1B-B708-2AF37E330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6" y="714376"/>
            <a:ext cx="4695824" cy="48006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Начальная школа  -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14167,7 тысяч рублей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средств федерального бюджета;  </a:t>
            </a:r>
          </a:p>
          <a:p>
            <a:pPr algn="just">
              <a:lnSpc>
                <a:spcPct val="150000"/>
              </a:lnSpc>
            </a:pP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5-11 классы - 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7928,8 тысяч рублей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средств республиканского бюджета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C0B6D0-BEA3-419E-B387-80D33D2CA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6" y="4182534"/>
            <a:ext cx="3774844" cy="265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876852-F50F-46CD-B3C8-A54C9C9C4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67" y="3457085"/>
            <a:ext cx="5103366" cy="3400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99E053-C1F4-4C08-9D8B-EA36C9739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7704" y="225671"/>
            <a:ext cx="3082679" cy="371718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9" name="Picture 2" descr="D:\РАБОЧИЙ СТОЛ\Емцева\Документы на День МОиН\photo_2024-02-20_13-12-58.jpg">
            <a:extLst>
              <a:ext uri="{FF2B5EF4-FFF2-40B4-BE49-F238E27FC236}">
                <a16:creationId xmlns:a16="http://schemas.microsoft.com/office/drawing/2014/main" id="{59E49A81-7481-4BF6-8740-AD085CFF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471" y="1085971"/>
            <a:ext cx="2134004" cy="4742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22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6CAC4-0C76-47F0-991D-C52B776D0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161" y="393192"/>
            <a:ext cx="7729728" cy="118872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Подвоз школьников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B483EB-57D5-4AD1-B2D9-633C709EAB9D}"/>
              </a:ext>
            </a:extLst>
          </p:cNvPr>
          <p:cNvSpPr/>
          <p:nvPr/>
        </p:nvSpPr>
        <p:spPr>
          <a:xfrm>
            <a:off x="342900" y="1705660"/>
            <a:ext cx="72961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20 школьных автобусов в 15 общеобразовательных организациях.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08BCDA-3A72-4CCD-9AC5-41BA7D8AC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8" y="2782878"/>
            <a:ext cx="4966760" cy="3725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58688E-693A-429C-81F8-22F30178B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782878"/>
            <a:ext cx="5211233" cy="3476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3687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17E69-979E-41D2-B1BD-3FCFE6979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495" y="73126"/>
            <a:ext cx="8911687" cy="6793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Библиотечный фонд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7FDB1-F768-4532-9649-DF3F4F8F4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1" y="685800"/>
            <a:ext cx="7381874" cy="609907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ru-RU" sz="20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solidFill>
                  <a:srgbClr val="002060"/>
                </a:solidFill>
              </a:rPr>
              <a:t>Приобретено 6509 экземпляров на сумму  </a:t>
            </a:r>
            <a:r>
              <a:rPr lang="ru-RU" sz="2400" b="1" dirty="0">
                <a:solidFill>
                  <a:srgbClr val="FF0000"/>
                </a:solidFill>
              </a:rPr>
              <a:t>5 446 112,43 руб.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ru-RU" sz="2400" b="1" dirty="0">
              <a:solidFill>
                <a:srgbClr val="FF000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solidFill>
                  <a:srgbClr val="002060"/>
                </a:solidFill>
              </a:rPr>
              <a:t>Получено 2725 единых государственных учебников по истории для 5-9 классов на сумму </a:t>
            </a:r>
            <a:r>
              <a:rPr lang="ru-RU" sz="2000" b="1" dirty="0">
                <a:solidFill>
                  <a:srgbClr val="FF0000"/>
                </a:solidFill>
              </a:rPr>
              <a:t>567431,7</a:t>
            </a:r>
            <a:r>
              <a:rPr lang="ru-RU" sz="2000" dirty="0">
                <a:solidFill>
                  <a:srgbClr val="002060"/>
                </a:solidFill>
              </a:rPr>
              <a:t> рублей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BCBC70-A88C-4442-AAF4-52D6815A1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093" y="827518"/>
            <a:ext cx="3263899" cy="2447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82AB21-62B2-4DED-B8A0-A1D4FA841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83" y="4133850"/>
            <a:ext cx="3462059" cy="230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657FC8-70F2-47AD-856E-51E77B288D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3" b="7568"/>
          <a:stretch/>
        </p:blipFill>
        <p:spPr>
          <a:xfrm>
            <a:off x="226509" y="3980820"/>
            <a:ext cx="7381874" cy="2611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839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CFC72D-4480-4CF7-8825-C1007365F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715"/>
            <a:ext cx="6096000" cy="66645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подготовку образовательных организаций к новому учебному году в 2025 году было выделено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1663,427 </a:t>
            </a:r>
            <a:r>
              <a:rPr lang="ru-RU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C177B6-BB85-4CCA-8E69-F08E23C08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22" y="238125"/>
            <a:ext cx="5491763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4B0EA5-88A4-4E0A-9380-0858D07A3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0" y="2828925"/>
            <a:ext cx="4889228" cy="366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0788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C348A5-59F5-4C4B-9ECA-16558AAAAFB7}"/>
              </a:ext>
            </a:extLst>
          </p:cNvPr>
          <p:cNvSpPr/>
          <p:nvPr/>
        </p:nvSpPr>
        <p:spPr>
          <a:xfrm>
            <a:off x="114299" y="227325"/>
            <a:ext cx="7038976" cy="604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пандуса МБОУ «</a:t>
            </a:r>
            <a:r>
              <a:rPr 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Бичурская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СОШ№5» (113660,00 руб.)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Устройство пандуса МБДОУ Детский сад «Тополек» (92007,00 руб.)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-Благоустройство территории МБДОУ  детский сад «Ромашка» (115930,00 руб.)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-Оснащение МБДОУ  детский сад «Малышок»  (205000,00 руб.)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Ремонт гаража МБОУ «</a:t>
            </a:r>
            <a:r>
              <a:rPr 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Шибертуйская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СОШ» (230000,00 руб.)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-Ремонт канализации в МБОУ «</a:t>
            </a:r>
            <a:r>
              <a:rPr 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Бичурская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СОШ№2» (156830,00 руб.)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-Ремонт МБОУ «</a:t>
            </a:r>
            <a:r>
              <a:rPr lang="ru-RU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Гочитская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СОШ» (250000,00 руб.)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A9C359-F6CC-4561-921A-4B77ADBAD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6" y="102448"/>
            <a:ext cx="3240698" cy="2505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107DE7-A5F8-415B-B5B8-91135D0D7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413" y="4557712"/>
            <a:ext cx="4267200" cy="218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165DE6-55F1-4176-A059-68F79AC26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89" y="2608087"/>
            <a:ext cx="2657771" cy="196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171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A777225-57F8-4AC4-B864-B4E342F81382}"/>
              </a:ext>
            </a:extLst>
          </p:cNvPr>
          <p:cNvSpPr/>
          <p:nvPr/>
        </p:nvSpPr>
        <p:spPr>
          <a:xfrm>
            <a:off x="285750" y="352425"/>
            <a:ext cx="5400675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реализации мероприятий по модернизации школьных систем образования проведен капитальный ремонт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Бичурской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 №3 на сумму 33,953 </a:t>
            </a:r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CDF99B-5FFA-4E6D-8019-218766BCF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7" y="133090"/>
            <a:ext cx="4145385" cy="276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752ECB-DA8E-4623-BC4A-7EE15BC02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0" y="3317661"/>
            <a:ext cx="4326360" cy="288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E614FE-8AD1-44D1-828E-95D5A45C4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74" y="3429000"/>
            <a:ext cx="4209239" cy="280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1248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F049A-0D0A-44F6-88ED-1EE67957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07" y="115809"/>
            <a:ext cx="11367721" cy="92626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Кадровое обеспечение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5">
            <a:extLst>
              <a:ext uri="{FF2B5EF4-FFF2-40B4-BE49-F238E27FC236}">
                <a16:creationId xmlns:a16="http://schemas.microsoft.com/office/drawing/2014/main" id="{BDA4BB62-B67B-469A-AB08-EB41ABCE43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801680"/>
              </p:ext>
            </p:extLst>
          </p:nvPr>
        </p:nvGraphicFramePr>
        <p:xfrm>
          <a:off x="305532" y="1337163"/>
          <a:ext cx="11359661" cy="5161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2683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0F683-2AEA-4893-B692-07D35BB1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311" y="355092"/>
            <a:ext cx="7729728" cy="6640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Потребность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10A02EA-BD23-4E81-9189-F2459E265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4366384"/>
              </p:ext>
            </p:extLst>
          </p:nvPr>
        </p:nvGraphicFramePr>
        <p:xfrm>
          <a:off x="1266825" y="1133476"/>
          <a:ext cx="9829800" cy="5476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6907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9AEE66-E2F5-4E1F-8378-1B3C82C56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4" y="-85457"/>
            <a:ext cx="5229225" cy="681010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«Земский учитель».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800" dirty="0">
                <a:solidFill>
                  <a:srgbClr val="002060"/>
                </a:solidFill>
              </a:rPr>
              <a:t>  </a:t>
            </a:r>
            <a:r>
              <a:rPr lang="ru-RU" sz="2800" b="1" dirty="0">
                <a:solidFill>
                  <a:srgbClr val="002060"/>
                </a:solidFill>
              </a:rPr>
              <a:t>2025 год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участник  программы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800" b="1" dirty="0">
                <a:solidFill>
                  <a:srgbClr val="002060"/>
                </a:solidFill>
              </a:rPr>
              <a:t>МБОУ </a:t>
            </a:r>
            <a:r>
              <a:rPr lang="ru-RU" sz="2800" b="1" dirty="0" err="1">
                <a:solidFill>
                  <a:srgbClr val="002060"/>
                </a:solidFill>
              </a:rPr>
              <a:t>Окино</a:t>
            </a:r>
            <a:r>
              <a:rPr lang="ru-RU" sz="2800" b="1" dirty="0">
                <a:solidFill>
                  <a:srgbClr val="002060"/>
                </a:solidFill>
              </a:rPr>
              <a:t>- Ключевская СОШ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CD1B8D-59CD-4F4C-950E-342A695AD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1020366"/>
            <a:ext cx="7105649" cy="532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9F437B-7A02-40CF-BA0D-322D8E9B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3546963"/>
            <a:ext cx="3947160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28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62B736-009A-4FFA-997D-99CDE128D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75" y="3219450"/>
            <a:ext cx="45720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D7A68-FC00-467C-9C83-1B1367507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961" y="202692"/>
            <a:ext cx="7729728" cy="118872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квалификации педагогических работников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C38F3A-0937-4A61-813B-9BC0A1BD5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1724025"/>
            <a:ext cx="4292600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895DED-929B-4B7E-9EFD-CEB3EC925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764756"/>
            <a:ext cx="4210050" cy="3157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518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BA49348-BED6-4145-B76C-94F51C33F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" y="57150"/>
            <a:ext cx="5095875" cy="622935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ru-RU" sz="2800" b="1" u="sng" dirty="0">
                <a:solidFill>
                  <a:srgbClr val="002060"/>
                </a:solidFill>
              </a:rPr>
              <a:t>Указ Президента Российской Федерации от 7 мая 2018 года № 204</a:t>
            </a:r>
            <a:r>
              <a:rPr lang="ru-RU" sz="2800" b="1" dirty="0">
                <a:solidFill>
                  <a:srgbClr val="002060"/>
                </a:solidFill>
              </a:rPr>
              <a:t> </a:t>
            </a:r>
            <a:endParaRPr lang="en-US" sz="2800" b="1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2800" b="1" dirty="0">
                <a:solidFill>
                  <a:srgbClr val="002060"/>
                </a:solidFill>
              </a:rPr>
              <a:t>НАЦИОНАЛЬНЫЕ ПРОЕКТЫ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2800" b="1" dirty="0">
                <a:solidFill>
                  <a:srgbClr val="002060"/>
                </a:solidFill>
              </a:rPr>
              <a:t>«</a:t>
            </a:r>
            <a:r>
              <a:rPr lang="ru-RU" sz="2800" b="1" u="sng" dirty="0">
                <a:solidFill>
                  <a:srgbClr val="002060"/>
                </a:solidFill>
              </a:rPr>
              <a:t>Образование</a:t>
            </a:r>
            <a:r>
              <a:rPr lang="ru-RU" sz="2800" b="1" dirty="0">
                <a:solidFill>
                  <a:srgbClr val="002060"/>
                </a:solidFill>
              </a:rPr>
              <a:t>» «</a:t>
            </a:r>
            <a:r>
              <a:rPr lang="ru-RU" sz="2800" b="1" u="sng" dirty="0">
                <a:solidFill>
                  <a:srgbClr val="002060"/>
                </a:solidFill>
              </a:rPr>
              <a:t>Демография</a:t>
            </a:r>
            <a:r>
              <a:rPr lang="ru-RU" sz="2800" b="1" dirty="0">
                <a:solidFill>
                  <a:srgbClr val="002060"/>
                </a:solidFill>
              </a:rPr>
              <a:t>»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2800" b="1" dirty="0">
                <a:solidFill>
                  <a:srgbClr val="002060"/>
                </a:solidFill>
              </a:rPr>
              <a:t> «</a:t>
            </a:r>
            <a:r>
              <a:rPr lang="ru-RU" sz="2800" b="1" u="sng" dirty="0">
                <a:solidFill>
                  <a:srgbClr val="002060"/>
                </a:solidFill>
              </a:rPr>
              <a:t>Цифровая экономика</a:t>
            </a:r>
            <a:r>
              <a:rPr lang="ru-RU" sz="2800" b="1" dirty="0">
                <a:solidFill>
                  <a:srgbClr val="002060"/>
                </a:solidFill>
              </a:rPr>
              <a:t>»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FF0F0E-A31B-4CB0-8733-E97F13FD5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704850"/>
            <a:ext cx="5638800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6E854C-7D83-4162-88AE-D085BCA43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82" y="2931697"/>
            <a:ext cx="2606993" cy="153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390F3E-4D45-4A45-B157-40A2CEF52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547" y="4275870"/>
            <a:ext cx="2966667" cy="993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ACCF74-9DA5-4183-8860-0FC52C56A1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1" b="18532"/>
          <a:stretch/>
        </p:blipFill>
        <p:spPr>
          <a:xfrm>
            <a:off x="4230792" y="4735391"/>
            <a:ext cx="3171825" cy="139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1143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BD60CCA-389F-476A-B5E2-39D78ACA9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105507"/>
            <a:ext cx="7419975" cy="681916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>
                <a:solidFill>
                  <a:srgbClr val="002060"/>
                </a:solidFill>
              </a:rPr>
              <a:t>      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dirty="0">
                <a:solidFill>
                  <a:srgbClr val="002060"/>
                </a:solidFill>
              </a:rPr>
              <a:t>- </a:t>
            </a:r>
            <a:r>
              <a:rPr lang="ru-RU" b="1" dirty="0">
                <a:solidFill>
                  <a:srgbClr val="002060"/>
                </a:solidFill>
              </a:rPr>
              <a:t>МБДОУ д/с «Подснежник» -</a:t>
            </a:r>
            <a:r>
              <a:rPr lang="ru-RU" dirty="0">
                <a:solidFill>
                  <a:srgbClr val="002060"/>
                </a:solidFill>
              </a:rPr>
              <a:t> практико-ориентированный семинар «Формирование опыта познавательной инициативы и самостоятельности старших дошкольников в процессе опытно-экспериментальной деятельности» (руководитель ДОУ Андронова Н.И.)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dirty="0">
                <a:solidFill>
                  <a:srgbClr val="002060"/>
                </a:solidFill>
              </a:rPr>
              <a:t>- </a:t>
            </a:r>
            <a:r>
              <a:rPr lang="ru-RU" b="1" dirty="0">
                <a:solidFill>
                  <a:srgbClr val="002060"/>
                </a:solidFill>
              </a:rPr>
              <a:t>МАДОУ д/с «Теремок»</a:t>
            </a:r>
            <a:r>
              <a:rPr lang="ru-RU" dirty="0">
                <a:solidFill>
                  <a:srgbClr val="002060"/>
                </a:solidFill>
              </a:rPr>
              <a:t> - серия семинаров для молодых руководителей по теме </a:t>
            </a:r>
            <a:r>
              <a:rPr lang="ru-RU" b="1" dirty="0">
                <a:solidFill>
                  <a:srgbClr val="002060"/>
                </a:solidFill>
              </a:rPr>
              <a:t>«</a:t>
            </a:r>
            <a:r>
              <a:rPr lang="ru-RU" dirty="0">
                <a:solidFill>
                  <a:srgbClr val="002060"/>
                </a:solidFill>
              </a:rPr>
              <a:t>Патриотическое воспитание как одно из направлений социально-коммуникативного развития детей дошкольного возраста» (руководитель ДОУ Фомина А.Г.)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dirty="0">
                <a:solidFill>
                  <a:srgbClr val="002060"/>
                </a:solidFill>
              </a:rPr>
              <a:t>- </a:t>
            </a:r>
            <a:r>
              <a:rPr lang="ru-RU" b="1" dirty="0">
                <a:solidFill>
                  <a:srgbClr val="002060"/>
                </a:solidFill>
              </a:rPr>
              <a:t>МБДОУ д/с «Полянка»</a:t>
            </a:r>
            <a:r>
              <a:rPr lang="ru-RU" dirty="0">
                <a:solidFill>
                  <a:srgbClr val="002060"/>
                </a:solidFill>
              </a:rPr>
              <a:t>  - серия семинаров для молодых педагогов (стаж работы до 5 лет) по теме «Элементарная математика в различных видах детской деятельности ДОУ» (руководитель ДОУ Афанасьева О.П.)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dirty="0">
                <a:solidFill>
                  <a:srgbClr val="002060"/>
                </a:solidFill>
              </a:rPr>
              <a:t>- </a:t>
            </a:r>
            <a:r>
              <a:rPr lang="ru-RU" b="1" dirty="0">
                <a:solidFill>
                  <a:srgbClr val="002060"/>
                </a:solidFill>
              </a:rPr>
              <a:t>МБДОУ д/с «</a:t>
            </a:r>
            <a:r>
              <a:rPr lang="ru-RU" b="1" dirty="0" err="1">
                <a:solidFill>
                  <a:srgbClr val="002060"/>
                </a:solidFill>
              </a:rPr>
              <a:t>Ая</a:t>
            </a:r>
            <a:r>
              <a:rPr lang="ru-RU" b="1" dirty="0">
                <a:solidFill>
                  <a:srgbClr val="002060"/>
                </a:solidFill>
              </a:rPr>
              <a:t> –Ганга» - </a:t>
            </a:r>
            <a:r>
              <a:rPr lang="ru-RU" dirty="0">
                <a:solidFill>
                  <a:srgbClr val="002060"/>
                </a:solidFill>
              </a:rPr>
              <a:t>семинар для все категорий слушателей «</a:t>
            </a:r>
            <a:r>
              <a:rPr lang="ru-RU" dirty="0" err="1">
                <a:solidFill>
                  <a:srgbClr val="002060"/>
                </a:solidFill>
              </a:rPr>
              <a:t>Монолингвальная</a:t>
            </a:r>
            <a:r>
              <a:rPr lang="ru-RU" dirty="0">
                <a:solidFill>
                  <a:srgbClr val="002060"/>
                </a:solidFill>
              </a:rPr>
              <a:t> речевая среда на бурятском языке в ДОУ в условиях реализации ФОП ДО» (руководитель ДОУ Доржиева Н.Д.)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dirty="0">
                <a:solidFill>
                  <a:srgbClr val="002060"/>
                </a:solidFill>
              </a:rPr>
              <a:t>- </a:t>
            </a:r>
            <a:r>
              <a:rPr lang="ru-RU" b="1" dirty="0">
                <a:solidFill>
                  <a:srgbClr val="002060"/>
                </a:solidFill>
              </a:rPr>
              <a:t>МБДОУ д/с «Тополек» -</a:t>
            </a:r>
            <a:r>
              <a:rPr lang="ru-RU" dirty="0">
                <a:solidFill>
                  <a:srgbClr val="002060"/>
                </a:solidFill>
              </a:rPr>
              <a:t> семинар для воспитателей и учителей начальных классов «Преемственность дошкольного и начального образования в рамках ФГОС» (руководитель ДОУ </a:t>
            </a:r>
            <a:r>
              <a:rPr lang="ru-RU" dirty="0" err="1">
                <a:solidFill>
                  <a:srgbClr val="002060"/>
                </a:solidFill>
              </a:rPr>
              <a:t>Литвинцева</a:t>
            </a:r>
            <a:r>
              <a:rPr lang="ru-RU" dirty="0">
                <a:solidFill>
                  <a:srgbClr val="002060"/>
                </a:solidFill>
              </a:rPr>
              <a:t> С.А.).</a:t>
            </a:r>
          </a:p>
          <a:p>
            <a:pPr algn="just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AFD115-D0F1-47D9-975A-1E693080D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323850"/>
            <a:ext cx="279400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343868-A22F-480C-BA68-41FA0E055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722627"/>
            <a:ext cx="3048000" cy="1716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4B7816-BF46-40AA-92E8-9E4A5F1CA9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7"/>
          <a:stretch/>
        </p:blipFill>
        <p:spPr>
          <a:xfrm>
            <a:off x="7981950" y="4562849"/>
            <a:ext cx="2952750" cy="2095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272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D4F87DA-644E-4CE0-BBDB-CF560219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" y="246185"/>
            <a:ext cx="11860090" cy="64711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</a:rPr>
              <a:t> «Современное внеклассное занятие» семинар для молодых педагогов , 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</a:rPr>
              <a:t>круглый стол «Профессиональная готовность молодого специалиста к применению современных технологий»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</a:rPr>
              <a:t>II Большой Зеленый Фестиваль, Конференция для педагогов и воспитателей «Экологическое воспитание подрастающего поколения», Районные соревнования «Лесное многоборье» и </a:t>
            </a:r>
            <a:r>
              <a:rPr lang="ru-RU" sz="2800" dirty="0" err="1">
                <a:solidFill>
                  <a:srgbClr val="002060"/>
                </a:solidFill>
              </a:rPr>
              <a:t>др</a:t>
            </a:r>
            <a:r>
              <a:rPr lang="ru-RU" sz="2800" dirty="0">
                <a:solidFill>
                  <a:srgbClr val="002060"/>
                </a:solidFill>
              </a:rPr>
              <a:t>)- МБОУ «</a:t>
            </a:r>
            <a:r>
              <a:rPr lang="ru-RU" sz="2800" dirty="0" err="1">
                <a:solidFill>
                  <a:srgbClr val="002060"/>
                </a:solidFill>
              </a:rPr>
              <a:t>Буйская</a:t>
            </a:r>
            <a:r>
              <a:rPr lang="ru-RU" sz="2800" dirty="0">
                <a:solidFill>
                  <a:srgbClr val="002060"/>
                </a:solidFill>
              </a:rPr>
              <a:t> СОШ»</a:t>
            </a:r>
          </a:p>
          <a:p>
            <a:pPr algn="just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F274D1-A1C6-4940-A405-E0EF29024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4402749"/>
            <a:ext cx="4114798" cy="2314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8280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0F93B-B539-4EE0-9429-80200044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76" y="238126"/>
            <a:ext cx="9696450" cy="819149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 профессионального мастерства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9E2868-CF5D-4353-8DFE-123455231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487" y="1933575"/>
            <a:ext cx="4171950" cy="3857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«Учитель года – 2025»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Победитель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Лизунова Оксана Викторовна, учитель истории и обществознания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Киретской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5C6B9C-AB51-4737-B33E-F573F3D77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95400"/>
            <a:ext cx="4171950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721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A8590-F397-4DAE-A57F-1D1105BB9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51104"/>
            <a:ext cx="7729728" cy="806958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«Сердце отдаю детям».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BD024-1048-43D7-95D1-BAA0E43C8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886" y="1628394"/>
            <a:ext cx="4531614" cy="292455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Гнеушева Людмила Алексеевна,  тренер-преподаватель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Бичурской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ДЮСШ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E9D7B4-EC1F-4F2D-AE52-1CF460A74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090672"/>
            <a:ext cx="51435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6D37D9-8B6B-4B35-95CA-278969230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477" y="1863983"/>
            <a:ext cx="3751374" cy="4994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7044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960E8-EBB8-47ED-9C61-8E07091C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87215"/>
            <a:ext cx="7729728" cy="73075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«Самый классный 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классный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F63A60-EE62-478D-A198-9C9D037CE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86" y="2500122"/>
            <a:ext cx="4146697" cy="29179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Будаева  Дарима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Басгадаевна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классный руководитель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Шибертуйской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СОШ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DA5D8B-5EAC-4455-B02E-122DA2F3F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4"/>
          <a:stretch/>
        </p:blipFill>
        <p:spPr>
          <a:xfrm>
            <a:off x="5410200" y="1117973"/>
            <a:ext cx="5553075" cy="5654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5258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8F0F2-B8B9-4449-8EC9-BF132CDD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411" y="253865"/>
            <a:ext cx="7729728" cy="864108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«Воспитатель года – 2025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FFAA9D-3260-4B49-A839-067545FA2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36" y="1666494"/>
            <a:ext cx="3302889" cy="31019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Победитель</a:t>
            </a:r>
          </a:p>
          <a:p>
            <a:pPr marL="0" indent="0">
              <a:buNone/>
            </a:pP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Шарабаева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Надежда Николаевна, учитель-логопед МБДОУ Детский сад «Подснежник»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B6C307-B110-4620-AD0B-2D453BB65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5" y="1666494"/>
            <a:ext cx="7439025" cy="4184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8733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549944-E620-430A-A6DE-8779A37A8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6715"/>
            <a:ext cx="8703564" cy="921258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Лучшие учителя Республики Бурятия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9D9CFC-1245-4EFA-BD63-473B25BF2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5202" y="1682607"/>
            <a:ext cx="5553699" cy="4427637"/>
          </a:xfrm>
        </p:spPr>
        <p:txBody>
          <a:bodyPr>
            <a:normAutofit/>
          </a:bodyPr>
          <a:lstStyle/>
          <a:p>
            <a:pPr indent="32575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Зайцев Руслан Николаевич, учитель физической культуры МБОУ «Бичурская СОШ№1» </a:t>
            </a:r>
          </a:p>
          <a:p>
            <a:pPr indent="325755" algn="just">
              <a:lnSpc>
                <a:spcPct val="115000"/>
              </a:lnSpc>
              <a:spcAft>
                <a:spcPts val="0"/>
              </a:spcAft>
            </a:pPr>
            <a:endParaRPr lang="ru-RU" sz="24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25755" algn="just">
              <a:lnSpc>
                <a:spcPct val="115000"/>
              </a:lnSpc>
              <a:spcAft>
                <a:spcPts val="0"/>
              </a:spcAft>
            </a:pPr>
            <a:endParaRPr lang="ru-RU" sz="24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25755" algn="just">
              <a:lnSpc>
                <a:spcPct val="115000"/>
              </a:lnSpc>
              <a:spcAft>
                <a:spcPts val="0"/>
              </a:spcAft>
            </a:pPr>
            <a:endParaRPr lang="ru-RU" sz="24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2575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kern="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Полякова Любовь Ивановна, учитель английского языка МБОУ "</a:t>
            </a:r>
            <a:r>
              <a:rPr lang="ru-RU" sz="2400" b="1" kern="0" spc="-1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Бичурская</a:t>
            </a:r>
            <a:r>
              <a:rPr lang="ru-RU" sz="2400" b="1" kern="0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СОШ№2". </a:t>
            </a:r>
            <a:endParaRPr lang="ru-RU" sz="2400" b="1" kern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749EA5-3E41-47E1-B2EE-E800A51C6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563" y="2851285"/>
            <a:ext cx="271462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8A3E86-A95D-4A35-9C8B-DF6E110C0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33500"/>
            <a:ext cx="2857500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6601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537EC87-5EDE-4B32-A0EC-DB7B66AB9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9808"/>
            <a:ext cx="12192000" cy="6418384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</a:pPr>
            <a:r>
              <a:rPr lang="ru-RU" sz="2400" dirty="0">
                <a:solidFill>
                  <a:srgbClr val="002060"/>
                </a:solidFill>
              </a:rPr>
              <a:t>- </a:t>
            </a:r>
            <a:r>
              <a:rPr lang="ru-RU" sz="2400" b="1" dirty="0">
                <a:solidFill>
                  <a:srgbClr val="002060"/>
                </a:solidFill>
              </a:rPr>
              <a:t>Перелыгина Е.В</a:t>
            </a:r>
            <a:r>
              <a:rPr lang="ru-RU" sz="2400" dirty="0">
                <a:solidFill>
                  <a:srgbClr val="002060"/>
                </a:solidFill>
              </a:rPr>
              <a:t>.,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участник межрайонного женского форума «Роль женщины в современном мире» ; </a:t>
            </a:r>
          </a:p>
          <a:p>
            <a:pPr algn="just">
              <a:lnSpc>
                <a:spcPct val="160000"/>
              </a:lnSpc>
            </a:pPr>
            <a:r>
              <a:rPr lang="ru-RU" sz="2400" dirty="0">
                <a:solidFill>
                  <a:srgbClr val="002060"/>
                </a:solidFill>
              </a:rPr>
              <a:t> - </a:t>
            </a:r>
            <a:r>
              <a:rPr lang="ru-RU" sz="2400" b="1" dirty="0">
                <a:solidFill>
                  <a:srgbClr val="002060"/>
                </a:solidFill>
              </a:rPr>
              <a:t>Фомина А.Г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диплом 3 степени в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Республиканском Фестивале «Лучших музейных практик»;</a:t>
            </a:r>
          </a:p>
          <a:p>
            <a:pPr algn="just">
              <a:lnSpc>
                <a:spcPct val="160000"/>
              </a:lnSpc>
            </a:pPr>
            <a:r>
              <a:rPr lang="ru-RU" sz="2400" dirty="0">
                <a:solidFill>
                  <a:srgbClr val="002060"/>
                </a:solidFill>
              </a:rPr>
              <a:t>- </a:t>
            </a:r>
            <a:r>
              <a:rPr lang="ru-RU" sz="2400" b="1" dirty="0" err="1">
                <a:solidFill>
                  <a:srgbClr val="002060"/>
                </a:solidFill>
              </a:rPr>
              <a:t>Чимитова</a:t>
            </a:r>
            <a:r>
              <a:rPr lang="ru-RU" sz="2400" b="1" dirty="0">
                <a:solidFill>
                  <a:srgbClr val="002060"/>
                </a:solidFill>
              </a:rPr>
              <a:t> Г.Б., Петрова Т.А</a:t>
            </a:r>
            <a:r>
              <a:rPr lang="ru-RU" sz="2400" dirty="0">
                <a:solidFill>
                  <a:srgbClr val="002060"/>
                </a:solidFill>
              </a:rPr>
              <a:t>. участники Международной научно-практической конференции «Душа ребенка в культуре народа»;</a:t>
            </a:r>
          </a:p>
          <a:p>
            <a:pPr algn="just">
              <a:lnSpc>
                <a:spcPct val="160000"/>
              </a:lnSpc>
            </a:pPr>
            <a:r>
              <a:rPr lang="ru-RU" sz="2400" dirty="0">
                <a:solidFill>
                  <a:srgbClr val="002060"/>
                </a:solidFill>
              </a:rPr>
              <a:t>- </a:t>
            </a:r>
            <a:r>
              <a:rPr lang="ru-RU" sz="2400" b="1" dirty="0">
                <a:solidFill>
                  <a:srgbClr val="002060"/>
                </a:solidFill>
              </a:rPr>
              <a:t>коллектив МБДОУ Д/с «</a:t>
            </a:r>
            <a:r>
              <a:rPr lang="ru-RU" sz="2400" b="1" dirty="0" err="1">
                <a:solidFill>
                  <a:srgbClr val="002060"/>
                </a:solidFill>
              </a:rPr>
              <a:t>Ая</a:t>
            </a:r>
            <a:r>
              <a:rPr lang="ru-RU" sz="2400" b="1" dirty="0">
                <a:solidFill>
                  <a:srgbClr val="002060"/>
                </a:solidFill>
              </a:rPr>
              <a:t>-Ганга» </a:t>
            </a:r>
            <a:r>
              <a:rPr lang="ru-RU" sz="2400" dirty="0">
                <a:solidFill>
                  <a:srgbClr val="002060"/>
                </a:solidFill>
              </a:rPr>
              <a:t>- участники ежегодной премии Главы РБ в области развития бурятского         языка «</a:t>
            </a:r>
            <a:r>
              <a:rPr lang="ru-RU" sz="2400" dirty="0" err="1">
                <a:solidFill>
                  <a:srgbClr val="002060"/>
                </a:solidFill>
              </a:rPr>
              <a:t>Ундэ</a:t>
            </a:r>
            <a:r>
              <a:rPr lang="en-US" sz="2400" dirty="0">
                <a:solidFill>
                  <a:srgbClr val="002060"/>
                </a:solidFill>
              </a:rPr>
              <a:t>h</a:t>
            </a:r>
            <a:r>
              <a:rPr lang="ru-RU" sz="2400" dirty="0">
                <a:solidFill>
                  <a:srgbClr val="002060"/>
                </a:solidFill>
              </a:rPr>
              <a:t>эн </a:t>
            </a:r>
            <a:r>
              <a:rPr lang="ru-RU" sz="2400" dirty="0" err="1">
                <a:solidFill>
                  <a:srgbClr val="002060"/>
                </a:solidFill>
              </a:rPr>
              <a:t>хэлэнэй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улзы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хэшэг</a:t>
            </a:r>
            <a:r>
              <a:rPr lang="ru-RU" sz="2400" dirty="0">
                <a:solidFill>
                  <a:srgbClr val="002060"/>
                </a:solidFill>
              </a:rPr>
              <a:t>» («Священный дар родного языка»), в номинации «Лучшее дошкольное образовательное учреждение в Республике Бурятия, реализующее программу обучения бурятскому языку»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301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940F3-B3FE-4B76-A3B0-C33906A9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45" y="66675"/>
            <a:ext cx="11518655" cy="876300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доступности и повышение качества услуг дошкольного образования</a:t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74EDBA57-212C-4981-AACB-3DFA1104C7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7201823"/>
              </p:ext>
            </p:extLst>
          </p:nvPr>
        </p:nvGraphicFramePr>
        <p:xfrm>
          <a:off x="1433146" y="1046286"/>
          <a:ext cx="8950569" cy="5521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96D2208B-CB96-4FDD-A082-4E9AF9A70C0D}"/>
              </a:ext>
            </a:extLst>
          </p:cNvPr>
          <p:cNvSpPr/>
          <p:nvPr/>
        </p:nvSpPr>
        <p:spPr>
          <a:xfrm>
            <a:off x="7943847" y="1155942"/>
            <a:ext cx="4123593" cy="1327638"/>
          </a:xfrm>
          <a:prstGeom prst="wedgeEllipseCallout">
            <a:avLst>
              <a:gd name="adj1" fmla="val -25737"/>
              <a:gd name="adj2" fmla="val 67136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1A4E08-793C-4AC1-84ED-57871E66F68F}"/>
              </a:ext>
            </a:extLst>
          </p:cNvPr>
          <p:cNvSpPr/>
          <p:nvPr/>
        </p:nvSpPr>
        <p:spPr>
          <a:xfrm>
            <a:off x="8106506" y="1425082"/>
            <a:ext cx="3798277" cy="10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lnSpc>
                <a:spcPct val="115000"/>
              </a:lnSpc>
              <a:spcAft>
                <a:spcPts val="0"/>
              </a:spcAft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Доступность дошкольного образования в 2025 составила 100%.</a:t>
            </a:r>
            <a:endParaRPr lang="ru-RU" sz="16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39AE9A4D-78E9-497E-831C-7B1C473D2749}"/>
              </a:ext>
            </a:extLst>
          </p:cNvPr>
          <p:cNvSpPr/>
          <p:nvPr/>
        </p:nvSpPr>
        <p:spPr>
          <a:xfrm>
            <a:off x="7781190" y="3143251"/>
            <a:ext cx="4123593" cy="1327638"/>
          </a:xfrm>
          <a:prstGeom prst="wedgeEllipseCallout">
            <a:avLst>
              <a:gd name="adj1" fmla="val -26377"/>
              <a:gd name="adj2" fmla="val 67136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25 детей льготной категории посещающие ДОУ</a:t>
            </a:r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A0412CF2-7410-4740-BB2C-4AB382ADE7DA}"/>
              </a:ext>
            </a:extLst>
          </p:cNvPr>
          <p:cNvSpPr/>
          <p:nvPr/>
        </p:nvSpPr>
        <p:spPr>
          <a:xfrm>
            <a:off x="211016" y="1155942"/>
            <a:ext cx="3490546" cy="1597240"/>
          </a:xfrm>
          <a:prstGeom prst="wedgeEllipseCallout">
            <a:avLst>
              <a:gd name="adj1" fmla="val 25862"/>
              <a:gd name="adj2" fmla="val 67798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9AF30F4-48CE-415D-A675-6A75F8D4171B}"/>
              </a:ext>
            </a:extLst>
          </p:cNvPr>
          <p:cNvSpPr/>
          <p:nvPr/>
        </p:nvSpPr>
        <p:spPr>
          <a:xfrm>
            <a:off x="672612" y="1440451"/>
            <a:ext cx="2526323" cy="120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sz="1600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размер родительской платы за присмотр и уход за детьми 160 рублей за одно посещение.</a:t>
            </a:r>
            <a:endParaRPr lang="ru-RU" sz="1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лачко с текстом: овальное 12">
            <a:extLst>
              <a:ext uri="{FF2B5EF4-FFF2-40B4-BE49-F238E27FC236}">
                <a16:creationId xmlns:a16="http://schemas.microsoft.com/office/drawing/2014/main" id="{56666710-0520-455B-8C9E-9E6270994816}"/>
              </a:ext>
            </a:extLst>
          </p:cNvPr>
          <p:cNvSpPr/>
          <p:nvPr/>
        </p:nvSpPr>
        <p:spPr>
          <a:xfrm>
            <a:off x="57149" y="3412012"/>
            <a:ext cx="3912577" cy="1327638"/>
          </a:xfrm>
          <a:prstGeom prst="wedgeEllipseCallout">
            <a:avLst>
              <a:gd name="adj1" fmla="val 16353"/>
              <a:gd name="adj2" fmla="val 71109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DA4EA39-E809-4943-B7B6-7216A46460F9}"/>
              </a:ext>
            </a:extLst>
          </p:cNvPr>
          <p:cNvSpPr/>
          <p:nvPr/>
        </p:nvSpPr>
        <p:spPr>
          <a:xfrm>
            <a:off x="572964" y="3614166"/>
            <a:ext cx="3396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детских садах района функционирует 3 логопедические группы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27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EB2A7A1-4B00-40F9-B83E-7C0FD1658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" y="104776"/>
            <a:ext cx="12068175" cy="650704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</a:rPr>
              <a:t>- </a:t>
            </a:r>
            <a:r>
              <a:rPr lang="ru-RU" sz="2800" b="1" dirty="0">
                <a:solidFill>
                  <a:srgbClr val="002060"/>
                </a:solidFill>
              </a:rPr>
              <a:t>МБДОУ д/с «</a:t>
            </a:r>
            <a:r>
              <a:rPr lang="ru-RU" sz="2800" b="1" dirty="0" err="1">
                <a:solidFill>
                  <a:srgbClr val="002060"/>
                </a:solidFill>
              </a:rPr>
              <a:t>Ая-Гагна</a:t>
            </a:r>
            <a:r>
              <a:rPr lang="ru-RU" sz="2800" b="1" dirty="0">
                <a:solidFill>
                  <a:srgbClr val="002060"/>
                </a:solidFill>
              </a:rPr>
              <a:t>»</a:t>
            </a:r>
            <a:r>
              <a:rPr lang="ru-RU" sz="2800" dirty="0">
                <a:solidFill>
                  <a:srgbClr val="002060"/>
                </a:solidFill>
              </a:rPr>
              <a:t> -</a:t>
            </a:r>
            <a:r>
              <a:rPr lang="ru-RU" sz="2800" i="1" u="sng" dirty="0">
                <a:solidFill>
                  <a:srgbClr val="002060"/>
                </a:solidFill>
              </a:rPr>
              <a:t> </a:t>
            </a:r>
            <a:r>
              <a:rPr lang="ru-RU" sz="2800" u="sng" dirty="0">
                <a:solidFill>
                  <a:srgbClr val="002060"/>
                </a:solidFill>
              </a:rPr>
              <a:t>ТОС «</a:t>
            </a:r>
            <a:r>
              <a:rPr lang="ru-RU" sz="2800" u="sng" dirty="0" err="1">
                <a:solidFill>
                  <a:srgbClr val="002060"/>
                </a:solidFill>
              </a:rPr>
              <a:t>Найрамдал</a:t>
            </a:r>
            <a:r>
              <a:rPr lang="ru-RU" sz="2800" u="sng" dirty="0">
                <a:solidFill>
                  <a:srgbClr val="002060"/>
                </a:solidFill>
              </a:rPr>
              <a:t>», призовой фонд 115 000 рублей.</a:t>
            </a:r>
            <a:endParaRPr lang="ru-RU" sz="280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</a:rPr>
              <a:t>-  </a:t>
            </a:r>
            <a:r>
              <a:rPr lang="ru-RU" sz="2800" b="1" dirty="0">
                <a:solidFill>
                  <a:srgbClr val="002060"/>
                </a:solidFill>
              </a:rPr>
              <a:t>МАДОУ Д/с «Теремок»</a:t>
            </a:r>
            <a:r>
              <a:rPr lang="ru-RU" sz="2800" dirty="0">
                <a:solidFill>
                  <a:srgbClr val="002060"/>
                </a:solidFill>
              </a:rPr>
              <a:t> - ТОС «Родничок», ДИПЛОМ </a:t>
            </a:r>
            <a:r>
              <a:rPr lang="en-US" sz="2800" dirty="0">
                <a:solidFill>
                  <a:srgbClr val="002060"/>
                </a:solidFill>
              </a:rPr>
              <a:t>V</a:t>
            </a:r>
            <a:r>
              <a:rPr lang="ru-RU" sz="2800" dirty="0">
                <a:solidFill>
                  <a:srgbClr val="002060"/>
                </a:solidFill>
              </a:rPr>
              <a:t> СТЕПЕНИ, призовой фонд – 50 000 рублей.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</a:rPr>
              <a:t>- </a:t>
            </a:r>
            <a:r>
              <a:rPr lang="ru-RU" sz="2800" b="1" dirty="0">
                <a:solidFill>
                  <a:srgbClr val="002060"/>
                </a:solidFill>
              </a:rPr>
              <a:t>МБДОУ Д/С «Елочка» </a:t>
            </a:r>
            <a:r>
              <a:rPr lang="ru-RU" sz="2800" dirty="0">
                <a:solidFill>
                  <a:srgbClr val="002060"/>
                </a:solidFill>
              </a:rPr>
              <a:t>- ТОС «Ёлочка» - призовой фонд 55 000 </a:t>
            </a:r>
            <a:r>
              <a:rPr lang="ru-RU" sz="2800" dirty="0" err="1">
                <a:solidFill>
                  <a:srgbClr val="002060"/>
                </a:solidFill>
              </a:rPr>
              <a:t>руб</a:t>
            </a:r>
            <a:r>
              <a:rPr lang="ru-RU" sz="2800" dirty="0">
                <a:solidFill>
                  <a:srgbClr val="002060"/>
                </a:solidFill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</a:rPr>
              <a:t>- </a:t>
            </a:r>
            <a:r>
              <a:rPr lang="ru-RU" sz="2800" b="1" dirty="0">
                <a:solidFill>
                  <a:srgbClr val="002060"/>
                </a:solidFill>
              </a:rPr>
              <a:t>МБДОУ Д/с «</a:t>
            </a:r>
            <a:r>
              <a:rPr lang="ru-RU" sz="2800" b="1" dirty="0" err="1">
                <a:solidFill>
                  <a:srgbClr val="002060"/>
                </a:solidFill>
              </a:rPr>
              <a:t>Баяр</a:t>
            </a:r>
            <a:r>
              <a:rPr lang="ru-RU" sz="2800" b="1" dirty="0">
                <a:solidFill>
                  <a:srgbClr val="002060"/>
                </a:solidFill>
              </a:rPr>
              <a:t>» </a:t>
            </a:r>
            <a:r>
              <a:rPr lang="ru-RU" sz="2800" dirty="0">
                <a:solidFill>
                  <a:srgbClr val="002060"/>
                </a:solidFill>
              </a:rPr>
              <a:t>- ТОС «</a:t>
            </a:r>
            <a:r>
              <a:rPr lang="ru-RU" sz="2800" dirty="0" err="1">
                <a:solidFill>
                  <a:srgbClr val="002060"/>
                </a:solidFill>
              </a:rPr>
              <a:t>Баяр</a:t>
            </a:r>
            <a:r>
              <a:rPr lang="ru-RU" sz="2800" dirty="0">
                <a:solidFill>
                  <a:srgbClr val="002060"/>
                </a:solidFill>
              </a:rPr>
              <a:t>» призовой фонд 50 000 </a:t>
            </a:r>
            <a:r>
              <a:rPr lang="ru-RU" sz="2800" dirty="0" err="1">
                <a:solidFill>
                  <a:srgbClr val="002060"/>
                </a:solidFill>
              </a:rPr>
              <a:t>руб</a:t>
            </a:r>
            <a:r>
              <a:rPr lang="ru-RU" sz="2800" dirty="0">
                <a:solidFill>
                  <a:srgbClr val="002060"/>
                </a:solidFill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</a:rPr>
              <a:t>- </a:t>
            </a:r>
            <a:r>
              <a:rPr lang="ru-RU" sz="2800" b="1" dirty="0">
                <a:solidFill>
                  <a:srgbClr val="002060"/>
                </a:solidFill>
              </a:rPr>
              <a:t>МБДОУ Д/с «Полянка» </a:t>
            </a:r>
            <a:r>
              <a:rPr lang="ru-RU" sz="2800" dirty="0">
                <a:solidFill>
                  <a:srgbClr val="002060"/>
                </a:solidFill>
              </a:rPr>
              <a:t>- ТОС призовой фонд 50 000 руб.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solidFill>
                  <a:srgbClr val="002060"/>
                </a:solidFill>
              </a:rPr>
              <a:t>- </a:t>
            </a:r>
            <a:r>
              <a:rPr lang="ru-RU" sz="2800" b="1" dirty="0">
                <a:solidFill>
                  <a:srgbClr val="002060"/>
                </a:solidFill>
              </a:rPr>
              <a:t>МБДОУ Д/с «Багульник» </a:t>
            </a:r>
            <a:r>
              <a:rPr lang="ru-RU" sz="2800" dirty="0">
                <a:solidFill>
                  <a:srgbClr val="002060"/>
                </a:solidFill>
              </a:rPr>
              <a:t>- спонсорская помощь 38 000 руб.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5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DECF6EB-E632-498A-A95D-D3472FE77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725" y="857250"/>
            <a:ext cx="6774775" cy="478155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Минпросвещения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РФ №704 от 9 октября 2024 года. </a:t>
            </a:r>
          </a:p>
          <a:p>
            <a:pPr algn="just">
              <a:lnSpc>
                <a:spcPct val="150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введение единого расписания</a:t>
            </a:r>
          </a:p>
          <a:p>
            <a:pPr lvl="0" algn="just">
              <a:lnSpc>
                <a:spcPct val="150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ограничение контрольных и домашних заданий</a:t>
            </a:r>
          </a:p>
          <a:p>
            <a:pPr lvl="0" algn="just">
              <a:lnSpc>
                <a:spcPct val="150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правила поступления в вузы для выпускников колледжей</a:t>
            </a:r>
          </a:p>
          <a:p>
            <a:pPr lvl="0" algn="just">
              <a:lnSpc>
                <a:spcPct val="150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родителей в процедуре ЕГЭ</a:t>
            </a:r>
          </a:p>
          <a:p>
            <a:pPr lvl="0" algn="just">
              <a:lnSpc>
                <a:spcPct val="150000"/>
              </a:lnSpc>
            </a:pPr>
            <a:r>
              <a:rPr lang="ru-RU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пилотный проект по оценке поведения школьников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671089-DB1E-4F1C-81FB-9512F1644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693698"/>
            <a:ext cx="4943281" cy="265014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7337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80ECB5-5E45-4501-ADEA-BC2634C3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80" y="0"/>
            <a:ext cx="11993440" cy="1143001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Система начального общего, основного общего и среднего общего образования.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5705D838-2972-49B4-B651-1B4AF7E53F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8943730"/>
              </p:ext>
            </p:extLst>
          </p:nvPr>
        </p:nvGraphicFramePr>
        <p:xfrm>
          <a:off x="217283" y="1143000"/>
          <a:ext cx="11796666" cy="5619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2722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9ABE91-7C82-43ED-870A-B65704CEC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51" y="209552"/>
            <a:ext cx="7962898" cy="847724"/>
          </a:xfrm>
        </p:spPr>
        <p:txBody>
          <a:bodyPr>
            <a:noAutofit/>
          </a:bodyPr>
          <a:lstStyle/>
          <a:p>
            <a:pPr algn="ctr"/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Учебные результаты начальной школы</a:t>
            </a: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0588ED5-0B3C-4213-AA30-8770C89143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1047690"/>
              </p:ext>
            </p:extLst>
          </p:nvPr>
        </p:nvGraphicFramePr>
        <p:xfrm>
          <a:off x="1816098" y="976841"/>
          <a:ext cx="9061452" cy="5519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05204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DA599-D07A-4508-83C2-30FECB79A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961" y="183642"/>
            <a:ext cx="5988939" cy="82600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качества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г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C83CFAF-37D0-4DCA-830F-B857BB2AE3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3172463"/>
              </p:ext>
            </p:extLst>
          </p:nvPr>
        </p:nvGraphicFramePr>
        <p:xfrm>
          <a:off x="371475" y="1200150"/>
          <a:ext cx="11277600" cy="5552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3024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F1A3E-B115-4B7C-B5C1-1D86A3AF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911" y="155067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аттестаты с отличием и медали «За особые успехи в учении»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 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степени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20BE8D0-1397-468B-8FC7-F21D9848BC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538132"/>
              </p:ext>
            </p:extLst>
          </p:nvPr>
        </p:nvGraphicFramePr>
        <p:xfrm>
          <a:off x="171450" y="1447801"/>
          <a:ext cx="11363324" cy="529103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val="2582225951"/>
                    </a:ext>
                  </a:extLst>
                </a:gridCol>
                <a:gridCol w="6209450">
                  <a:extLst>
                    <a:ext uri="{9D8B030D-6E8A-4147-A177-3AD203B41FA5}">
                      <a16:colId xmlns:a16="http://schemas.microsoft.com/office/drawing/2014/main" val="2984274108"/>
                    </a:ext>
                  </a:extLst>
                </a:gridCol>
                <a:gridCol w="3382224">
                  <a:extLst>
                    <a:ext uri="{9D8B030D-6E8A-4147-A177-3AD203B41FA5}">
                      <a16:colId xmlns:a16="http://schemas.microsoft.com/office/drawing/2014/main" val="3983668206"/>
                    </a:ext>
                  </a:extLst>
                </a:gridCol>
              </a:tblGrid>
              <a:tr h="913954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0" dirty="0">
                          <a:effectLst/>
                        </a:rPr>
                        <a:t> </a:t>
                      </a:r>
                      <a:endParaRPr lang="ru-RU" sz="600" kern="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effectLst/>
                        </a:rPr>
                        <a:t>Медаль «За особые успехи в учении» </a:t>
                      </a:r>
                      <a:r>
                        <a:rPr lang="en-US" sz="1400" kern="0" dirty="0">
                          <a:effectLst/>
                        </a:rPr>
                        <a:t>I</a:t>
                      </a:r>
                      <a:r>
                        <a:rPr lang="ru-RU" sz="1400" kern="0" dirty="0">
                          <a:effectLst/>
                        </a:rPr>
                        <a:t> степени</a:t>
                      </a:r>
                      <a:endParaRPr lang="ru-RU" sz="1400" kern="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0" dirty="0">
                          <a:effectLst/>
                        </a:rPr>
                        <a:t> </a:t>
                      </a:r>
                      <a:endParaRPr lang="ru-RU" sz="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0" dirty="0">
                          <a:effectLst/>
                        </a:rPr>
                        <a:t> </a:t>
                      </a:r>
                      <a:endParaRPr lang="ru-RU" sz="900" kern="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0" dirty="0">
                          <a:effectLst/>
                        </a:rPr>
                        <a:t>1.Дугаржапова </a:t>
                      </a:r>
                      <a:r>
                        <a:rPr lang="ru-RU" sz="900" kern="0" dirty="0" err="1">
                          <a:effectLst/>
                        </a:rPr>
                        <a:t>Арьяна</a:t>
                      </a:r>
                      <a:r>
                        <a:rPr lang="ru-RU" sz="900" kern="0" dirty="0">
                          <a:effectLst/>
                        </a:rPr>
                        <a:t> Евгеньевна- </a:t>
                      </a:r>
                      <a:endParaRPr lang="ru-RU" sz="900" kern="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0" dirty="0">
                          <a:effectLst/>
                        </a:rPr>
                        <a:t>2.Ткачева Юлия Николаевна</a:t>
                      </a:r>
                      <a:endParaRPr lang="ru-RU" sz="9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0" dirty="0">
                          <a:effectLst/>
                        </a:rPr>
                        <a:t>МБОУ «</a:t>
                      </a:r>
                      <a:r>
                        <a:rPr lang="ru-RU" sz="900" kern="0" dirty="0" err="1">
                          <a:effectLst/>
                        </a:rPr>
                        <a:t>Бичурская</a:t>
                      </a:r>
                      <a:r>
                        <a:rPr lang="ru-RU" sz="900" kern="0" dirty="0">
                          <a:effectLst/>
                        </a:rPr>
                        <a:t> СОШ №1»</a:t>
                      </a:r>
                      <a:endParaRPr lang="ru-RU" sz="900" kern="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0" dirty="0">
                          <a:effectLst/>
                        </a:rPr>
                        <a:t> </a:t>
                      </a:r>
                      <a:endParaRPr lang="ru-RU" sz="9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extLst>
                  <a:ext uri="{0D108BD9-81ED-4DB2-BD59-A6C34878D82A}">
                    <a16:rowId xmlns:a16="http://schemas.microsoft.com/office/drawing/2014/main" val="1703249176"/>
                  </a:ext>
                </a:extLst>
              </a:tr>
              <a:tr h="467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3.Асанов Артем </a:t>
                      </a:r>
                      <a:r>
                        <a:rPr lang="ru-RU" sz="1050" kern="0" dirty="0" err="1">
                          <a:effectLst/>
                        </a:rPr>
                        <a:t>Виктрович</a:t>
                      </a:r>
                      <a:r>
                        <a:rPr lang="ru-RU" sz="1050" kern="0" dirty="0">
                          <a:effectLst/>
                        </a:rPr>
                        <a:t>-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МБОУ «Бичурская СОШ №4 имени Героя Советского Союза Соломенникова Е.И.»</a:t>
                      </a:r>
                      <a:endParaRPr lang="ru-RU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extLst>
                  <a:ext uri="{0D108BD9-81ED-4DB2-BD59-A6C34878D82A}">
                    <a16:rowId xmlns:a16="http://schemas.microsoft.com/office/drawing/2014/main" val="134823273"/>
                  </a:ext>
                </a:extLst>
              </a:tr>
              <a:tr h="334508">
                <a:tc rowSpan="1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0" dirty="0">
                          <a:effectLst/>
                        </a:rPr>
                        <a:t> </a:t>
                      </a:r>
                      <a:endParaRPr lang="ru-RU" sz="6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Медаль «За особые успехи в учении» </a:t>
                      </a:r>
                      <a:r>
                        <a:rPr lang="en-US" sz="1100" dirty="0">
                          <a:effectLst/>
                        </a:rPr>
                        <a:t>II</a:t>
                      </a:r>
                      <a:r>
                        <a:rPr lang="ru-RU" sz="1100" dirty="0">
                          <a:effectLst/>
                        </a:rPr>
                        <a:t> степен</a:t>
                      </a:r>
                      <a:r>
                        <a:rPr lang="ru-RU" sz="600" dirty="0">
                          <a:effectLst/>
                        </a:rPr>
                        <a:t>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kern="0" dirty="0">
                          <a:effectLst/>
                        </a:rPr>
                        <a:t> </a:t>
                      </a:r>
                      <a:endParaRPr lang="ru-RU" sz="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4. Афанасьев Михаил Сергеевич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МБОУ «Бичурская СОШ №1»</a:t>
                      </a:r>
                      <a:endParaRPr lang="ru-RU" sz="1050" kern="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 </a:t>
                      </a:r>
                      <a:endParaRPr lang="ru-RU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extLst>
                  <a:ext uri="{0D108BD9-81ED-4DB2-BD59-A6C34878D82A}">
                    <a16:rowId xmlns:a16="http://schemas.microsoft.com/office/drawing/2014/main" val="1909745556"/>
                  </a:ext>
                </a:extLst>
              </a:tr>
              <a:tr h="334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5. Ян Ольга </a:t>
                      </a:r>
                      <a:r>
                        <a:rPr lang="ru-RU" sz="1050" kern="0" dirty="0" err="1">
                          <a:effectLst/>
                        </a:rPr>
                        <a:t>Цзяньгоевна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МБОУ «Бичурская СОШ №1»</a:t>
                      </a:r>
                      <a:endParaRPr lang="ru-RU" sz="1050" kern="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 </a:t>
                      </a:r>
                      <a:endParaRPr lang="ru-RU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extLst>
                  <a:ext uri="{0D108BD9-81ED-4DB2-BD59-A6C34878D82A}">
                    <a16:rowId xmlns:a16="http://schemas.microsoft.com/office/drawing/2014/main" val="2718867112"/>
                  </a:ext>
                </a:extLst>
              </a:tr>
              <a:tr h="334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6. Павлова Диана  Николаевна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МБОУ «Бичурская СОШ №1»</a:t>
                      </a:r>
                      <a:endParaRPr lang="ru-RU" sz="1050" kern="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 </a:t>
                      </a:r>
                      <a:endParaRPr lang="ru-RU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extLst>
                  <a:ext uri="{0D108BD9-81ED-4DB2-BD59-A6C34878D82A}">
                    <a16:rowId xmlns:a16="http://schemas.microsoft.com/office/drawing/2014/main" val="533842255"/>
                  </a:ext>
                </a:extLst>
              </a:tr>
              <a:tr h="334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7. Куприянова Полина Андреевна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МБОУ «Бичурская СОШ №2»</a:t>
                      </a:r>
                      <a:endParaRPr lang="ru-RU" sz="1050" kern="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 </a:t>
                      </a:r>
                      <a:endParaRPr lang="ru-RU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extLst>
                  <a:ext uri="{0D108BD9-81ED-4DB2-BD59-A6C34878D82A}">
                    <a16:rowId xmlns:a16="http://schemas.microsoft.com/office/drawing/2014/main" val="2429092187"/>
                  </a:ext>
                </a:extLst>
              </a:tr>
              <a:tr h="334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8. Гуляев Руслан Юрьевич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МБОУ «Бичурская СОШ №2»</a:t>
                      </a:r>
                      <a:endParaRPr lang="ru-RU" sz="1050" kern="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 </a:t>
                      </a:r>
                      <a:endParaRPr lang="ru-RU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extLst>
                  <a:ext uri="{0D108BD9-81ED-4DB2-BD59-A6C34878D82A}">
                    <a16:rowId xmlns:a16="http://schemas.microsoft.com/office/drawing/2014/main" val="2673983929"/>
                  </a:ext>
                </a:extLst>
              </a:tr>
              <a:tr h="334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9. Перелыгина Алена Алексеевна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МБОУ «Бичурская СОШ №3»</a:t>
                      </a:r>
                      <a:endParaRPr lang="ru-RU" sz="1050" kern="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 </a:t>
                      </a:r>
                      <a:endParaRPr lang="ru-RU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extLst>
                  <a:ext uri="{0D108BD9-81ED-4DB2-BD59-A6C34878D82A}">
                    <a16:rowId xmlns:a16="http://schemas.microsoft.com/office/drawing/2014/main" val="3257541558"/>
                  </a:ext>
                </a:extLst>
              </a:tr>
              <a:tr h="334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10. Алексеева Дарья Васильевна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МБОУ «Бичурская СОШ №3»</a:t>
                      </a:r>
                      <a:endParaRPr lang="ru-RU" sz="1050" kern="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 </a:t>
                      </a:r>
                      <a:endParaRPr lang="ru-RU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extLst>
                  <a:ext uri="{0D108BD9-81ED-4DB2-BD59-A6C34878D82A}">
                    <a16:rowId xmlns:a16="http://schemas.microsoft.com/office/drawing/2014/main" val="1111957050"/>
                  </a:ext>
                </a:extLst>
              </a:tr>
              <a:tr h="334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11.Афанасьева Екатерина Сергеевна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МБОУ «</a:t>
                      </a:r>
                      <a:r>
                        <a:rPr lang="ru-RU" sz="1050" kern="0" dirty="0" err="1">
                          <a:effectLst/>
                        </a:rPr>
                        <a:t>Бичурская</a:t>
                      </a:r>
                      <a:r>
                        <a:rPr lang="ru-RU" sz="1050" kern="0" dirty="0">
                          <a:effectLst/>
                        </a:rPr>
                        <a:t> СОШ №3»</a:t>
                      </a:r>
                      <a:endParaRPr lang="ru-RU" sz="1050" kern="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 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extLst>
                  <a:ext uri="{0D108BD9-81ED-4DB2-BD59-A6C34878D82A}">
                    <a16:rowId xmlns:a16="http://schemas.microsoft.com/office/drawing/2014/main" val="2347862006"/>
                  </a:ext>
                </a:extLst>
              </a:tr>
              <a:tr h="334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12. Титова Ангелина Валерьевна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МБОУ «</a:t>
                      </a:r>
                      <a:r>
                        <a:rPr lang="ru-RU" sz="1050" kern="0" dirty="0" err="1">
                          <a:effectLst/>
                        </a:rPr>
                        <a:t>Бичурская</a:t>
                      </a:r>
                      <a:r>
                        <a:rPr lang="ru-RU" sz="1050" kern="0" dirty="0">
                          <a:effectLst/>
                        </a:rPr>
                        <a:t> СОШ №3»</a:t>
                      </a:r>
                      <a:endParaRPr lang="ru-RU" sz="1050" kern="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 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extLst>
                  <a:ext uri="{0D108BD9-81ED-4DB2-BD59-A6C34878D82A}">
                    <a16:rowId xmlns:a16="http://schemas.microsoft.com/office/drawing/2014/main" val="1835981668"/>
                  </a:ext>
                </a:extLst>
              </a:tr>
              <a:tr h="467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13. Рындина Дарья Артемовна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МБОУ «</a:t>
                      </a:r>
                      <a:r>
                        <a:rPr lang="ru-RU" sz="1050" kern="0" dirty="0" err="1">
                          <a:effectLst/>
                        </a:rPr>
                        <a:t>Бичурская</a:t>
                      </a:r>
                      <a:r>
                        <a:rPr lang="ru-RU" sz="1050" kern="0" dirty="0">
                          <a:effectLst/>
                        </a:rPr>
                        <a:t> СОШ №4 имени Героя Советского Союза </a:t>
                      </a:r>
                      <a:r>
                        <a:rPr lang="ru-RU" sz="1050" kern="0" dirty="0" err="1">
                          <a:effectLst/>
                        </a:rPr>
                        <a:t>Соломенникова</a:t>
                      </a:r>
                      <a:r>
                        <a:rPr lang="ru-RU" sz="1050" kern="0" dirty="0">
                          <a:effectLst/>
                        </a:rPr>
                        <a:t> Е.И.»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extLst>
                  <a:ext uri="{0D108BD9-81ED-4DB2-BD59-A6C34878D82A}">
                    <a16:rowId xmlns:a16="http://schemas.microsoft.com/office/drawing/2014/main" val="382126474"/>
                  </a:ext>
                </a:extLst>
              </a:tr>
              <a:tr h="2264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>
                          <a:effectLst/>
                        </a:rPr>
                        <a:t>14.Терентьева Юлия Владимировна</a:t>
                      </a:r>
                      <a:endParaRPr lang="ru-RU" sz="105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0" dirty="0">
                          <a:effectLst/>
                        </a:rPr>
                        <a:t>МБОУ «</a:t>
                      </a:r>
                      <a:r>
                        <a:rPr lang="ru-RU" sz="1050" kern="0" dirty="0" err="1">
                          <a:effectLst/>
                        </a:rPr>
                        <a:t>Потанинская</a:t>
                      </a:r>
                      <a:r>
                        <a:rPr lang="ru-RU" sz="1050" kern="0" dirty="0">
                          <a:effectLst/>
                        </a:rPr>
                        <a:t> СОШ»</a:t>
                      </a:r>
                      <a:endParaRPr lang="ru-RU" sz="105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63" marR="36563" marT="0" marB="0"/>
                </a:tc>
                <a:extLst>
                  <a:ext uri="{0D108BD9-81ED-4DB2-BD59-A6C34878D82A}">
                    <a16:rowId xmlns:a16="http://schemas.microsoft.com/office/drawing/2014/main" val="3983232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5105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92D402A-40BE-43E0-82AE-CB10A4986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9412826"/>
              </p:ext>
            </p:extLst>
          </p:nvPr>
        </p:nvGraphicFramePr>
        <p:xfrm>
          <a:off x="219075" y="1190625"/>
          <a:ext cx="11277600" cy="5552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0118AA4-CDCA-4CE0-920C-CB0976461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961" y="183642"/>
            <a:ext cx="5988939" cy="82600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качества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г</a:t>
            </a:r>
          </a:p>
        </p:txBody>
      </p:sp>
    </p:spTree>
    <p:extLst>
      <p:ext uri="{BB962C8B-B14F-4D97-AF65-F5344CB8AC3E}">
        <p14:creationId xmlns:p14="http://schemas.microsoft.com/office/powerpoint/2010/main" val="991333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0D832-6068-4685-BFB4-FA23E3FC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1925"/>
            <a:ext cx="7729728" cy="1190625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Аттестат об основном общем образовании с отличием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C77325-FBE9-4904-B821-51F34F2D5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952626"/>
            <a:ext cx="9456039" cy="3787402"/>
          </a:xfrm>
        </p:spPr>
        <p:txBody>
          <a:bodyPr/>
          <a:lstStyle/>
          <a:p>
            <a:r>
              <a:rPr lang="ru-RU" sz="2000" dirty="0"/>
              <a:t>-</a:t>
            </a:r>
          </a:p>
          <a:p>
            <a:r>
              <a:rPr lang="ru-RU" sz="2000" dirty="0"/>
              <a:t>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«Бичурская СОШ №1»- 3;</a:t>
            </a:r>
          </a:p>
          <a:p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МБОУ «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Бичурская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 №2»- 1;</a:t>
            </a:r>
          </a:p>
          <a:p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МБОУ «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Бичурская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 №3»- 1;</a:t>
            </a:r>
          </a:p>
          <a:p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МБОУ «Мало-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Куналейская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СОШ»- 1;</a:t>
            </a:r>
          </a:p>
          <a:p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МБОУ «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Потанинская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СОШ»- 2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D95E1B-E4A1-417B-BF64-BE0A0A6A1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2047875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96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50EB343-A5E2-4907-B18F-BEA321E3B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148374"/>
              </p:ext>
            </p:extLst>
          </p:nvPr>
        </p:nvGraphicFramePr>
        <p:xfrm>
          <a:off x="0" y="0"/>
          <a:ext cx="12191998" cy="678737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837289">
                  <a:extLst>
                    <a:ext uri="{9D8B030D-6E8A-4147-A177-3AD203B41FA5}">
                      <a16:colId xmlns:a16="http://schemas.microsoft.com/office/drawing/2014/main" val="2331274901"/>
                    </a:ext>
                  </a:extLst>
                </a:gridCol>
                <a:gridCol w="1341461">
                  <a:extLst>
                    <a:ext uri="{9D8B030D-6E8A-4147-A177-3AD203B41FA5}">
                      <a16:colId xmlns:a16="http://schemas.microsoft.com/office/drawing/2014/main" val="3147984919"/>
                    </a:ext>
                  </a:extLst>
                </a:gridCol>
                <a:gridCol w="1341461">
                  <a:extLst>
                    <a:ext uri="{9D8B030D-6E8A-4147-A177-3AD203B41FA5}">
                      <a16:colId xmlns:a16="http://schemas.microsoft.com/office/drawing/2014/main" val="2549460822"/>
                    </a:ext>
                  </a:extLst>
                </a:gridCol>
                <a:gridCol w="1167305">
                  <a:extLst>
                    <a:ext uri="{9D8B030D-6E8A-4147-A177-3AD203B41FA5}">
                      <a16:colId xmlns:a16="http://schemas.microsoft.com/office/drawing/2014/main" val="609978540"/>
                    </a:ext>
                  </a:extLst>
                </a:gridCol>
                <a:gridCol w="1168483">
                  <a:extLst>
                    <a:ext uri="{9D8B030D-6E8A-4147-A177-3AD203B41FA5}">
                      <a16:colId xmlns:a16="http://schemas.microsoft.com/office/drawing/2014/main" val="113300792"/>
                    </a:ext>
                  </a:extLst>
                </a:gridCol>
                <a:gridCol w="1167305">
                  <a:extLst>
                    <a:ext uri="{9D8B030D-6E8A-4147-A177-3AD203B41FA5}">
                      <a16:colId xmlns:a16="http://schemas.microsoft.com/office/drawing/2014/main" val="187520721"/>
                    </a:ext>
                  </a:extLst>
                </a:gridCol>
                <a:gridCol w="1336754">
                  <a:extLst>
                    <a:ext uri="{9D8B030D-6E8A-4147-A177-3AD203B41FA5}">
                      <a16:colId xmlns:a16="http://schemas.microsoft.com/office/drawing/2014/main" val="3724871998"/>
                    </a:ext>
                  </a:extLst>
                </a:gridCol>
                <a:gridCol w="831940">
                  <a:extLst>
                    <a:ext uri="{9D8B030D-6E8A-4147-A177-3AD203B41FA5}">
                      <a16:colId xmlns:a16="http://schemas.microsoft.com/office/drawing/2014/main" val="3182923551"/>
                    </a:ext>
                  </a:extLst>
                </a:gridCol>
              </a:tblGrid>
              <a:tr h="514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effectLst/>
                        </a:rPr>
                        <a:t>ОУ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 anchor="ctr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solidFill>
                            <a:srgbClr val="FF0000"/>
                          </a:solidFill>
                          <a:effectLst/>
                        </a:rPr>
                        <a:t>Использование  Электронного банка заданий по</a:t>
                      </a:r>
                      <a:br>
                        <a:rPr lang="ru-RU" sz="1400" kern="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ru-RU" sz="1400" kern="0" dirty="0">
                          <a:solidFill>
                            <a:srgbClr val="FF0000"/>
                          </a:solidFill>
                          <a:effectLst/>
                        </a:rPr>
                        <a:t>оценке функциональной грамотности</a:t>
                      </a:r>
                      <a:endParaRPr lang="ru-RU" sz="14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239813"/>
                  </a:ext>
                </a:extLst>
              </a:tr>
              <a:tr h="402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 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effectLst/>
                        </a:rPr>
                        <a:t>Сентябрь 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Октябрь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Ноябрь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Декабрь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Январь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Февраль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Март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1908572329"/>
                  </a:ext>
                </a:extLst>
              </a:tr>
              <a:tr h="395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Бичурская СОШ №1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3250412324"/>
                  </a:ext>
                </a:extLst>
              </a:tr>
              <a:tr h="395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Бичурская СОШ №2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1987990767"/>
                  </a:ext>
                </a:extLst>
              </a:tr>
              <a:tr h="395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Бичурская СОШ №3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323401173"/>
                  </a:ext>
                </a:extLst>
              </a:tr>
              <a:tr h="395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 dirty="0">
                          <a:effectLst/>
                        </a:rPr>
                        <a:t>МБОУ </a:t>
                      </a:r>
                      <a:r>
                        <a:rPr lang="ru-RU" sz="1100" kern="0" dirty="0" err="1">
                          <a:effectLst/>
                        </a:rPr>
                        <a:t>Бичурская</a:t>
                      </a:r>
                      <a:r>
                        <a:rPr lang="ru-RU" sz="1100" kern="0" dirty="0">
                          <a:effectLst/>
                        </a:rPr>
                        <a:t> СОШ № 4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3719805823"/>
                  </a:ext>
                </a:extLst>
              </a:tr>
              <a:tr h="395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Бичурская СОШ №5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3801482729"/>
                  </a:ext>
                </a:extLst>
              </a:tr>
              <a:tr h="402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Мало-Куналейская СОШ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2742374862"/>
                  </a:ext>
                </a:extLst>
              </a:tr>
              <a:tr h="395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Билютайская ООШ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2815349878"/>
                  </a:ext>
                </a:extLst>
              </a:tr>
              <a:tr h="249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Буйская СОШ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1379269707"/>
                  </a:ext>
                </a:extLst>
              </a:tr>
              <a:tr h="249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Посельская СОШ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1234263996"/>
                  </a:ext>
                </a:extLst>
              </a:tr>
              <a:tr h="249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Потанинская СОШ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360106285"/>
                  </a:ext>
                </a:extLst>
              </a:tr>
              <a:tr h="402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Окино –Ключевская СОШ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3291808370"/>
                  </a:ext>
                </a:extLst>
              </a:tr>
              <a:tr h="402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Новосретинская СОШ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2899626675"/>
                  </a:ext>
                </a:extLst>
              </a:tr>
              <a:tr h="249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Гочитская СОШ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1029198652"/>
                  </a:ext>
                </a:extLst>
              </a:tr>
              <a:tr h="249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Киретская СОШ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2512403866"/>
                  </a:ext>
                </a:extLst>
              </a:tr>
              <a:tr h="249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Еланская СОШ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 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2485493208"/>
                  </a:ext>
                </a:extLst>
              </a:tr>
              <a:tr h="402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Верхне-Мангиртуйская ООШ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1911632676"/>
                  </a:ext>
                </a:extLst>
              </a:tr>
              <a:tr h="395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МБОУ Шибертуйская СОШ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нет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>
                          <a:effectLst/>
                        </a:rPr>
                        <a:t>Да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kern="0" dirty="0">
                          <a:effectLst/>
                        </a:rPr>
                        <a:t>Да 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53" marR="52253" marT="0" marB="0"/>
                </a:tc>
                <a:extLst>
                  <a:ext uri="{0D108BD9-81ED-4DB2-BD59-A6C34878D82A}">
                    <a16:rowId xmlns:a16="http://schemas.microsoft.com/office/drawing/2014/main" val="3860115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468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8B475-B248-4895-BB4F-C35096AD1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195" y="105508"/>
            <a:ext cx="9772527" cy="898213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Выявление и поддержка талантливых детей.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5D1EDA-5DC7-461F-95F7-1971FAD7F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1" y="1190625"/>
            <a:ext cx="11991972" cy="543877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</a:rPr>
              <a:t>- </a:t>
            </a:r>
            <a:r>
              <a:rPr lang="ru-RU" sz="1400" dirty="0">
                <a:solidFill>
                  <a:srgbClr val="002060"/>
                </a:solidFill>
              </a:rPr>
              <a:t>Конкурс детского танца «Танец Победы». 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</a:rPr>
              <a:t>- Конкурс рисунков: «Моя семья»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</a:rPr>
              <a:t>- Конкурс чтецов «Весенний птичий гомон». 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</a:rPr>
              <a:t>- Конкурс детских проектов «Есть такая профессия – Родину защищать!» (к 80-й годовщине Победы в Великой Отечественной войне!»). 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</a:rPr>
              <a:t>- Муниципальный этап Олимпиады для дошкольников «Успешный дошкольник», 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rgbClr val="002060"/>
                </a:solidFill>
              </a:rPr>
              <a:t>Победитель Олимпиады - Петрова Елизавета, воспитанница МБДОУ Д/с «Подснежник</a:t>
            </a:r>
            <a:r>
              <a:rPr lang="ru-RU" dirty="0">
                <a:solidFill>
                  <a:srgbClr val="002060"/>
                </a:solidFill>
              </a:rPr>
              <a:t>»</a:t>
            </a:r>
          </a:p>
          <a:p>
            <a:pPr algn="just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01FD74-0DCF-44F9-9C91-4D7236D2C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707" y="3691787"/>
            <a:ext cx="3583961" cy="2687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ECF494-A6CF-482F-BE75-F13FBACEA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10" y="3910013"/>
            <a:ext cx="3583962" cy="2687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5755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2A1BC0-5F4A-4983-A7C0-EE82CF0D9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523874"/>
            <a:ext cx="6286498" cy="6334125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- </a:t>
            </a:r>
            <a:r>
              <a:rPr lang="ru-RU" sz="2400" b="1" dirty="0" err="1">
                <a:solidFill>
                  <a:srgbClr val="002060"/>
                </a:solidFill>
              </a:rPr>
              <a:t>Хартаева</a:t>
            </a:r>
            <a:r>
              <a:rPr lang="ru-RU" sz="2400" b="1" dirty="0">
                <a:solidFill>
                  <a:srgbClr val="002060"/>
                </a:solidFill>
              </a:rPr>
              <a:t> Дарина</a:t>
            </a:r>
            <a:r>
              <a:rPr lang="ru-RU" sz="2400" dirty="0">
                <a:solidFill>
                  <a:srgbClr val="002060"/>
                </a:solidFill>
              </a:rPr>
              <a:t> (МБДОУ Д/с «</a:t>
            </a:r>
            <a:r>
              <a:rPr lang="ru-RU" sz="2400" dirty="0" err="1">
                <a:solidFill>
                  <a:srgbClr val="002060"/>
                </a:solidFill>
              </a:rPr>
              <a:t>Ая</a:t>
            </a:r>
            <a:r>
              <a:rPr lang="ru-RU" sz="2400" dirty="0">
                <a:solidFill>
                  <a:srgbClr val="002060"/>
                </a:solidFill>
              </a:rPr>
              <a:t>-Ганга»). Республиканский конкурс чтецов Произведение поэтов РБ, посвященного  80-летию Победы в ВОВ, Диплом 2 степени, 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- </a:t>
            </a:r>
            <a:r>
              <a:rPr lang="ru-RU" sz="2400" b="1" dirty="0">
                <a:solidFill>
                  <a:srgbClr val="002060"/>
                </a:solidFill>
              </a:rPr>
              <a:t>Павлова Злата </a:t>
            </a:r>
            <a:r>
              <a:rPr lang="ru-RU" sz="2400" dirty="0">
                <a:solidFill>
                  <a:srgbClr val="002060"/>
                </a:solidFill>
              </a:rPr>
              <a:t>(МАДОУ Д/с «Теремок»). Республиканская Научно- практическая конференция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«</a:t>
            </a:r>
            <a:r>
              <a:rPr lang="ru-RU" sz="2400" dirty="0" err="1">
                <a:solidFill>
                  <a:srgbClr val="002060"/>
                </a:solidFill>
              </a:rPr>
              <a:t>Семейская</a:t>
            </a:r>
            <a:r>
              <a:rPr lang="ru-RU" sz="2400" dirty="0">
                <a:solidFill>
                  <a:srgbClr val="002060"/>
                </a:solidFill>
              </a:rPr>
              <a:t> изба мудрости полна», 3 место;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-  </a:t>
            </a:r>
            <a:r>
              <a:rPr lang="ru-RU" sz="2400" b="1" dirty="0" err="1">
                <a:solidFill>
                  <a:srgbClr val="002060"/>
                </a:solidFill>
              </a:rPr>
              <a:t>Илюшко</a:t>
            </a:r>
            <a:r>
              <a:rPr lang="ru-RU" sz="2400" b="1" dirty="0">
                <a:solidFill>
                  <a:srgbClr val="002060"/>
                </a:solidFill>
              </a:rPr>
              <a:t> Захар </a:t>
            </a:r>
            <a:r>
              <a:rPr lang="ru-RU" sz="2400" dirty="0">
                <a:solidFill>
                  <a:srgbClr val="002060"/>
                </a:solidFill>
              </a:rPr>
              <a:t>(МАДОУ Д/с «Теремок»). Победитель в Республиканском фестивале лучших музейных практик ДОО по этнокультуре» Сохраняя традиции»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4980F2-75F8-42EF-AF0A-F545CF896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9" y="1523999"/>
            <a:ext cx="5905500" cy="442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1E36D12-CDE6-4FA0-924F-A76D088A09A6}"/>
              </a:ext>
            </a:extLst>
          </p:cNvPr>
          <p:cNvSpPr/>
          <p:nvPr/>
        </p:nvSpPr>
        <p:spPr>
          <a:xfrm>
            <a:off x="304800" y="-65198"/>
            <a:ext cx="874395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Призеры очных республиканских конкурсов и конференций</a:t>
            </a:r>
          </a:p>
        </p:txBody>
      </p:sp>
    </p:spTree>
    <p:extLst>
      <p:ext uri="{BB962C8B-B14F-4D97-AF65-F5344CB8AC3E}">
        <p14:creationId xmlns:p14="http://schemas.microsoft.com/office/powerpoint/2010/main" val="3766422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3">
            <a:extLst>
              <a:ext uri="{FF2B5EF4-FFF2-40B4-BE49-F238E27FC236}">
                <a16:creationId xmlns:a16="http://schemas.microsoft.com/office/drawing/2014/main" id="{F459408A-E918-4E7E-B9EA-F7E7DF268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8" r="2892" b="24606"/>
          <a:stretch>
            <a:fillRect/>
          </a:stretch>
        </p:blipFill>
        <p:spPr bwMode="auto">
          <a:xfrm>
            <a:off x="6096000" y="206786"/>
            <a:ext cx="4922837" cy="311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B852ED5-E6FB-40B2-BAB3-9775E5C1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783" y="1015027"/>
            <a:ext cx="5524500" cy="1495425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Школьный этап: 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2615 обучающихся</a:t>
            </a:r>
          </a:p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625 обучающихся стали победителями 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ACC1F9-88D3-4DBC-B498-D5034995F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581400"/>
            <a:ext cx="5317067" cy="29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2695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BC4D9DA-BF66-4094-9749-EA7460AB1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9550"/>
            <a:ext cx="12125325" cy="664845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Приоритетные задачи развития системы образования в </a:t>
            </a:r>
            <a:r>
              <a:rPr lang="ru-RU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Бичурском</a:t>
            </a:r>
            <a:r>
              <a:rPr lang="ru-RU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районе:</a:t>
            </a:r>
          </a:p>
          <a:p>
            <a:pPr algn="just">
              <a:lnSpc>
                <a:spcPct val="170000"/>
              </a:lnSpc>
            </a:pPr>
            <a:r>
              <a:rPr lang="ru-RU" sz="6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Реализация федеральных государственных образовательных стандартов начального общего. основного общего и среднего общего образования.</a:t>
            </a:r>
          </a:p>
          <a:p>
            <a:pPr algn="just">
              <a:lnSpc>
                <a:spcPct val="170000"/>
              </a:lnSpc>
            </a:pPr>
            <a:r>
              <a:rPr lang="ru-RU" sz="6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 Создание условий для реализации основных образовательных программ федерального государственного образовательного стандарта общего образования. </a:t>
            </a:r>
          </a:p>
          <a:p>
            <a:pPr algn="just">
              <a:lnSpc>
                <a:spcPct val="170000"/>
              </a:lnSpc>
            </a:pPr>
            <a:r>
              <a:rPr lang="ru-RU" sz="6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Реализация приоритетного национального проекта «Образование», Комплекса мер по модернизации системы общего образования.</a:t>
            </a:r>
          </a:p>
          <a:p>
            <a:pPr algn="just">
              <a:lnSpc>
                <a:spcPct val="170000"/>
              </a:lnSpc>
            </a:pPr>
            <a:r>
              <a:rPr lang="ru-RU" sz="6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 Обеспечение последовательного развития сети дошкольных образовательных организаций. </a:t>
            </a:r>
          </a:p>
          <a:p>
            <a:pPr algn="just">
              <a:lnSpc>
                <a:spcPct val="170000"/>
              </a:lnSpc>
            </a:pPr>
            <a:r>
              <a:rPr lang="ru-RU" sz="6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Расширение межведомственного взаимодействия на всех уровнях по созданию системы поиска и поддержки талантливых детей, совершенствованию системы повышения квалификации педагогов.</a:t>
            </a:r>
          </a:p>
          <a:p>
            <a:pPr algn="just">
              <a:lnSpc>
                <a:spcPct val="170000"/>
              </a:lnSpc>
            </a:pPr>
            <a:r>
              <a:rPr lang="ru-RU" sz="6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6. Повышение качества обученности учащихся по всем предметам и на всех ступенях обучения. </a:t>
            </a:r>
          </a:p>
          <a:p>
            <a:pPr algn="just">
              <a:lnSpc>
                <a:spcPct val="170000"/>
              </a:lnSpc>
            </a:pPr>
            <a:r>
              <a:rPr lang="ru-RU" sz="6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Совершенствование механизмов межведомственного взаимодействия по развитию системы сохранения и укрепления здоровья обучающихся и воспитанников. </a:t>
            </a:r>
          </a:p>
          <a:p>
            <a:pPr algn="just">
              <a:lnSpc>
                <a:spcPct val="170000"/>
              </a:lnSpc>
            </a:pPr>
            <a:r>
              <a:rPr lang="ru-RU" sz="6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Повышение эффективности бюджетных расходов, снижение неэффективных расходов в сфере общего образования. 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9837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D31C371-52FA-4E11-B4B6-D6E0621D7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188051"/>
              </p:ext>
            </p:extLst>
          </p:nvPr>
        </p:nvGraphicFramePr>
        <p:xfrm>
          <a:off x="95251" y="95250"/>
          <a:ext cx="11994172" cy="676274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215891">
                  <a:extLst>
                    <a:ext uri="{9D8B030D-6E8A-4147-A177-3AD203B41FA5}">
                      <a16:colId xmlns:a16="http://schemas.microsoft.com/office/drawing/2014/main" val="1728456037"/>
                    </a:ext>
                  </a:extLst>
                </a:gridCol>
                <a:gridCol w="841426">
                  <a:extLst>
                    <a:ext uri="{9D8B030D-6E8A-4147-A177-3AD203B41FA5}">
                      <a16:colId xmlns:a16="http://schemas.microsoft.com/office/drawing/2014/main" val="338823582"/>
                    </a:ext>
                  </a:extLst>
                </a:gridCol>
                <a:gridCol w="541171">
                  <a:extLst>
                    <a:ext uri="{9D8B030D-6E8A-4147-A177-3AD203B41FA5}">
                      <a16:colId xmlns:a16="http://schemas.microsoft.com/office/drawing/2014/main" val="3111002012"/>
                    </a:ext>
                  </a:extLst>
                </a:gridCol>
                <a:gridCol w="676464">
                  <a:extLst>
                    <a:ext uri="{9D8B030D-6E8A-4147-A177-3AD203B41FA5}">
                      <a16:colId xmlns:a16="http://schemas.microsoft.com/office/drawing/2014/main" val="1106852170"/>
                    </a:ext>
                  </a:extLst>
                </a:gridCol>
                <a:gridCol w="676464">
                  <a:extLst>
                    <a:ext uri="{9D8B030D-6E8A-4147-A177-3AD203B41FA5}">
                      <a16:colId xmlns:a16="http://schemas.microsoft.com/office/drawing/2014/main" val="447671748"/>
                    </a:ext>
                  </a:extLst>
                </a:gridCol>
                <a:gridCol w="676464">
                  <a:extLst>
                    <a:ext uri="{9D8B030D-6E8A-4147-A177-3AD203B41FA5}">
                      <a16:colId xmlns:a16="http://schemas.microsoft.com/office/drawing/2014/main" val="3087690875"/>
                    </a:ext>
                  </a:extLst>
                </a:gridCol>
                <a:gridCol w="541171">
                  <a:extLst>
                    <a:ext uri="{9D8B030D-6E8A-4147-A177-3AD203B41FA5}">
                      <a16:colId xmlns:a16="http://schemas.microsoft.com/office/drawing/2014/main" val="300798035"/>
                    </a:ext>
                  </a:extLst>
                </a:gridCol>
                <a:gridCol w="676464">
                  <a:extLst>
                    <a:ext uri="{9D8B030D-6E8A-4147-A177-3AD203B41FA5}">
                      <a16:colId xmlns:a16="http://schemas.microsoft.com/office/drawing/2014/main" val="1850381456"/>
                    </a:ext>
                  </a:extLst>
                </a:gridCol>
                <a:gridCol w="198784">
                  <a:extLst>
                    <a:ext uri="{9D8B030D-6E8A-4147-A177-3AD203B41FA5}">
                      <a16:colId xmlns:a16="http://schemas.microsoft.com/office/drawing/2014/main" val="1672420465"/>
                    </a:ext>
                  </a:extLst>
                </a:gridCol>
                <a:gridCol w="198784">
                  <a:extLst>
                    <a:ext uri="{9D8B030D-6E8A-4147-A177-3AD203B41FA5}">
                      <a16:colId xmlns:a16="http://schemas.microsoft.com/office/drawing/2014/main" val="3301866911"/>
                    </a:ext>
                  </a:extLst>
                </a:gridCol>
                <a:gridCol w="198784">
                  <a:extLst>
                    <a:ext uri="{9D8B030D-6E8A-4147-A177-3AD203B41FA5}">
                      <a16:colId xmlns:a16="http://schemas.microsoft.com/office/drawing/2014/main" val="503180217"/>
                    </a:ext>
                  </a:extLst>
                </a:gridCol>
                <a:gridCol w="1552305">
                  <a:extLst>
                    <a:ext uri="{9D8B030D-6E8A-4147-A177-3AD203B41FA5}">
                      <a16:colId xmlns:a16="http://schemas.microsoft.com/office/drawing/2014/main" val="2693379539"/>
                    </a:ext>
                  </a:extLst>
                </a:gridCol>
              </a:tblGrid>
              <a:tr h="342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 учреждения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ctr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кол-во участников 2024 по классам (параллелям)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0133760"/>
                  </a:ext>
                </a:extLst>
              </a:tr>
              <a:tr h="342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итого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579434"/>
                  </a:ext>
                </a:extLst>
              </a:tr>
              <a:tr h="199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'Билютайская ООШ'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63413"/>
                  </a:ext>
                </a:extLst>
              </a:tr>
              <a:tr h="342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'Бичурская СОШ № 1'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49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427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469661"/>
                  </a:ext>
                </a:extLst>
              </a:tr>
              <a:tr h="342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</a:t>
                      </a:r>
                      <a:r>
                        <a:rPr lang="ru-RU" sz="10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Бичурская</a:t>
                      </a: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СОШ № 3'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189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449841"/>
                  </a:ext>
                </a:extLst>
              </a:tr>
              <a:tr h="33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</a:t>
                      </a:r>
                      <a:r>
                        <a:rPr lang="ru-RU" sz="10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Бичурская</a:t>
                      </a: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СОШ № 5'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401063"/>
                  </a:ext>
                </a:extLst>
              </a:tr>
              <a:tr h="342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'Бичурская СОШ №2'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48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516446"/>
                  </a:ext>
                </a:extLst>
              </a:tr>
              <a:tr h="33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'Бичурская СОШ№ 4'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88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735167"/>
                  </a:ext>
                </a:extLst>
              </a:tr>
              <a:tr h="33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'Буйская СОШ'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872576"/>
                  </a:ext>
                </a:extLst>
              </a:tr>
              <a:tr h="339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'Верхне-Мангиртуйская ООШ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965600"/>
                  </a:ext>
                </a:extLst>
              </a:tr>
              <a:tr h="199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'Гочитская СОШ'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186870"/>
                  </a:ext>
                </a:extLst>
              </a:tr>
              <a:tr h="199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'Дабатуйская НОШ'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672706"/>
                  </a:ext>
                </a:extLst>
              </a:tr>
              <a:tr h="199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'Еланская СОШ'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694758"/>
                  </a:ext>
                </a:extLst>
              </a:tr>
              <a:tr h="33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'Киретская СОШ'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95468"/>
                  </a:ext>
                </a:extLst>
              </a:tr>
              <a:tr h="33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'Мало-Куналейская СОШ'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149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66208"/>
                  </a:ext>
                </a:extLst>
              </a:tr>
              <a:tr h="199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'Новосретенская СОШ'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54995"/>
                  </a:ext>
                </a:extLst>
              </a:tr>
              <a:tr h="33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</a:t>
                      </a:r>
                      <a:r>
                        <a:rPr lang="ru-RU" sz="10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Окино</a:t>
                      </a: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-Ключевская СОШ'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147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97959"/>
                  </a:ext>
                </a:extLst>
              </a:tr>
              <a:tr h="199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'Посельская СОШ'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667115"/>
                  </a:ext>
                </a:extLst>
              </a:tr>
              <a:tr h="33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'Потанинская СОШ'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112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009943"/>
                  </a:ext>
                </a:extLst>
              </a:tr>
              <a:tr h="199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'Топкинская НОШ'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426243"/>
                  </a:ext>
                </a:extLst>
              </a:tr>
              <a:tr h="199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'Узко-Лугская НОШ'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593348"/>
                  </a:ext>
                </a:extLst>
              </a:tr>
              <a:tr h="199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'Харлунская НОШ'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257885"/>
                  </a:ext>
                </a:extLst>
              </a:tr>
              <a:tr h="199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'Хонхолойская НОШ'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016475"/>
                  </a:ext>
                </a:extLst>
              </a:tr>
              <a:tr h="33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'Шибертуйская СОШ'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0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</a:t>
                      </a:r>
                      <a:endParaRPr lang="ru-RU" sz="1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06" marR="4610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185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174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3">
            <a:extLst>
              <a:ext uri="{FF2B5EF4-FFF2-40B4-BE49-F238E27FC236}">
                <a16:creationId xmlns:a16="http://schemas.microsoft.com/office/drawing/2014/main" id="{F459408A-E918-4E7E-B9EA-F7E7DF268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8" r="2892" b="24606"/>
          <a:stretch>
            <a:fillRect/>
          </a:stretch>
        </p:blipFill>
        <p:spPr bwMode="auto">
          <a:xfrm>
            <a:off x="6695575" y="357919"/>
            <a:ext cx="4858250" cy="307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B852ED5-E6FB-40B2-BAB3-9775E5C1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814754"/>
            <a:ext cx="6324600" cy="163317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этап: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492 участника из 17 общеобразовательных организаций.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114 призовых мест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166C33-2E40-403B-B956-B43B3A080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0" y="2762250"/>
            <a:ext cx="5857875" cy="390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718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C7BD5D0-7B00-42DF-B597-67B9ADE05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835148"/>
              </p:ext>
            </p:extLst>
          </p:nvPr>
        </p:nvGraphicFramePr>
        <p:xfrm>
          <a:off x="123825" y="142876"/>
          <a:ext cx="11927499" cy="659498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6220958">
                  <a:extLst>
                    <a:ext uri="{9D8B030D-6E8A-4147-A177-3AD203B41FA5}">
                      <a16:colId xmlns:a16="http://schemas.microsoft.com/office/drawing/2014/main" val="3896596051"/>
                    </a:ext>
                  </a:extLst>
                </a:gridCol>
                <a:gridCol w="2687123">
                  <a:extLst>
                    <a:ext uri="{9D8B030D-6E8A-4147-A177-3AD203B41FA5}">
                      <a16:colId xmlns:a16="http://schemas.microsoft.com/office/drawing/2014/main" val="789609004"/>
                    </a:ext>
                  </a:extLst>
                </a:gridCol>
                <a:gridCol w="3019418">
                  <a:extLst>
                    <a:ext uri="{9D8B030D-6E8A-4147-A177-3AD203B41FA5}">
                      <a16:colId xmlns:a16="http://schemas.microsoft.com/office/drawing/2014/main" val="455203090"/>
                    </a:ext>
                  </a:extLst>
                </a:gridCol>
              </a:tblGrid>
              <a:tr h="755277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Участники муниципального этапа ВОШ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участников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победителей и призеров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930659106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МБОУ «</a:t>
                      </a:r>
                      <a:r>
                        <a:rPr lang="ru-RU" sz="1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Бичурская</a:t>
                      </a: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 СОШ№1» 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96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23 (24%)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1023778476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МБОУ "</a:t>
                      </a:r>
                      <a:r>
                        <a:rPr lang="ru-RU" sz="1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Бичурская</a:t>
                      </a: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 СОШ№3"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76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15 (20%)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1910716942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МБОУ "Бичурская СОШ№2"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68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17 (25%)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4229280501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МБОУ Окино-Ключевская СОШ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48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11 (23%)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497016816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МБОУ "Шибертуйская СОШ"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41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00FF00"/>
                          </a:highlight>
                        </a:rPr>
                        <a:t>9 (22%)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303084794"/>
                  </a:ext>
                </a:extLst>
              </a:tr>
              <a:tr h="662087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"</a:t>
                      </a:r>
                      <a:r>
                        <a:rPr lang="ru-RU" sz="1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Бичурская</a:t>
                      </a: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СОШ№4 имени героя Советского Союза </a:t>
                      </a:r>
                      <a:r>
                        <a:rPr lang="ru-RU" sz="1400" b="1" kern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Соломенникова</a:t>
                      </a: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Е.И."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39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(15%)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3175244688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"Мало-Куналейская СОШ"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 (39%)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3161442417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"Киретская СОШ"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(18%)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816769330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"Буйская СОШ"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(11%)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3418762245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"Посельская СОШ"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 (33%)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3921393570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"Гочитская СОШ"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2941994852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"Новосретенская СОШ"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(13%)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699343116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"Потанинская СОШ"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4252879864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"Билютайская ООШ"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(75%)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1267832061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«Еланская СОШ"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3830791809"/>
                  </a:ext>
                </a:extLst>
              </a:tr>
              <a:tr h="31733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"Бичурская СОШ№5"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3459995558"/>
                  </a:ext>
                </a:extLst>
              </a:tr>
              <a:tr h="417623"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МБОУ "Верхне-Мангиртуйская ООШ"</a:t>
                      </a:r>
                      <a:endParaRPr lang="ru-RU" sz="1400" b="1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tc>
                  <a:txBody>
                    <a:bodyPr/>
                    <a:lstStyle/>
                    <a:p>
                      <a:pPr indent="152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851" marR="51851" marT="0" marB="0" anchor="ctr"/>
                </a:tc>
                <a:extLst>
                  <a:ext uri="{0D108BD9-81ED-4DB2-BD59-A6C34878D82A}">
                    <a16:rowId xmlns:a16="http://schemas.microsoft.com/office/drawing/2014/main" val="19675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3788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4F1EB44-BF5B-46A5-99E1-7AFBF795E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62" y="242155"/>
            <a:ext cx="11877675" cy="578240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ru-RU" sz="2800" dirty="0"/>
              <a:t>  </a:t>
            </a:r>
            <a:r>
              <a:rPr lang="ru-RU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«Ученик года - 2025» </a:t>
            </a:r>
            <a:r>
              <a:rPr lang="ru-RU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обучающихся 9-11 классов </a:t>
            </a:r>
            <a:r>
              <a:rPr lang="ru-RU" sz="2800" dirty="0">
                <a:solidFill>
                  <a:srgbClr val="002060"/>
                </a:solidFill>
              </a:rPr>
              <a:t>: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2800" dirty="0">
                <a:solidFill>
                  <a:srgbClr val="002060"/>
                </a:solidFill>
              </a:rPr>
              <a:t>МБОУ «</a:t>
            </a:r>
            <a:r>
              <a:rPr lang="ru-RU" sz="2800" dirty="0" err="1">
                <a:solidFill>
                  <a:srgbClr val="002060"/>
                </a:solidFill>
              </a:rPr>
              <a:t>Бичурская</a:t>
            </a:r>
            <a:r>
              <a:rPr lang="ru-RU" sz="2800" dirty="0">
                <a:solidFill>
                  <a:srgbClr val="002060"/>
                </a:solidFill>
              </a:rPr>
              <a:t> СОШ №1», 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2800" dirty="0">
                <a:solidFill>
                  <a:srgbClr val="002060"/>
                </a:solidFill>
              </a:rPr>
              <a:t>МБОУ «</a:t>
            </a:r>
            <a:r>
              <a:rPr lang="ru-RU" sz="2800" dirty="0" err="1">
                <a:solidFill>
                  <a:srgbClr val="002060"/>
                </a:solidFill>
              </a:rPr>
              <a:t>Бичурской</a:t>
            </a:r>
            <a:r>
              <a:rPr lang="ru-RU" sz="2800" dirty="0">
                <a:solidFill>
                  <a:srgbClr val="002060"/>
                </a:solidFill>
              </a:rPr>
              <a:t> СОШ №2»,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2800" dirty="0">
                <a:solidFill>
                  <a:srgbClr val="002060"/>
                </a:solidFill>
              </a:rPr>
              <a:t> МБОУ  «</a:t>
            </a:r>
            <a:r>
              <a:rPr lang="ru-RU" sz="2800" dirty="0" err="1">
                <a:solidFill>
                  <a:srgbClr val="002060"/>
                </a:solidFill>
              </a:rPr>
              <a:t>Бичурская</a:t>
            </a:r>
            <a:r>
              <a:rPr lang="ru-RU" sz="2800" dirty="0">
                <a:solidFill>
                  <a:srgbClr val="002060"/>
                </a:solidFill>
              </a:rPr>
              <a:t>   СОШ  №3 ,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2800" dirty="0">
                <a:solidFill>
                  <a:srgbClr val="002060"/>
                </a:solidFill>
              </a:rPr>
              <a:t> МБОУ </a:t>
            </a:r>
            <a:r>
              <a:rPr lang="ru-RU" sz="2800" dirty="0" err="1">
                <a:solidFill>
                  <a:srgbClr val="002060"/>
                </a:solidFill>
              </a:rPr>
              <a:t>Бичурская</a:t>
            </a:r>
            <a:r>
              <a:rPr lang="ru-RU" sz="2800" dirty="0">
                <a:solidFill>
                  <a:srgbClr val="002060"/>
                </a:solidFill>
              </a:rPr>
              <a:t> СОШ  № 4 имени Героя Советского Союза </a:t>
            </a:r>
            <a:r>
              <a:rPr lang="ru-RU" sz="2800" dirty="0" err="1">
                <a:solidFill>
                  <a:srgbClr val="002060"/>
                </a:solidFill>
              </a:rPr>
              <a:t>Соломенникова</a:t>
            </a:r>
            <a:r>
              <a:rPr lang="ru-RU" sz="2800" dirty="0">
                <a:solidFill>
                  <a:srgbClr val="002060"/>
                </a:solidFill>
              </a:rPr>
              <a:t> Е.И.»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2800" dirty="0">
                <a:solidFill>
                  <a:srgbClr val="002060"/>
                </a:solidFill>
              </a:rPr>
              <a:t>МБОУ «</a:t>
            </a:r>
            <a:r>
              <a:rPr lang="ru-RU" sz="2800" dirty="0" err="1">
                <a:solidFill>
                  <a:srgbClr val="002060"/>
                </a:solidFill>
              </a:rPr>
              <a:t>Буйской</a:t>
            </a:r>
            <a:r>
              <a:rPr lang="ru-RU" sz="2800" dirty="0">
                <a:solidFill>
                  <a:srgbClr val="002060"/>
                </a:solidFill>
              </a:rPr>
              <a:t> СОШ»,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2800" dirty="0">
                <a:solidFill>
                  <a:srgbClr val="002060"/>
                </a:solidFill>
              </a:rPr>
              <a:t>МБОУ «Мало-</a:t>
            </a:r>
            <a:r>
              <a:rPr lang="ru-RU" sz="2800" dirty="0" err="1">
                <a:solidFill>
                  <a:srgbClr val="002060"/>
                </a:solidFill>
              </a:rPr>
              <a:t>Куналейской</a:t>
            </a:r>
            <a:r>
              <a:rPr lang="ru-RU" sz="2800" dirty="0">
                <a:solidFill>
                  <a:srgbClr val="002060"/>
                </a:solidFill>
              </a:rPr>
              <a:t> СОШ»,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2800" dirty="0">
                <a:solidFill>
                  <a:srgbClr val="002060"/>
                </a:solidFill>
              </a:rPr>
              <a:t> МБОУ «</a:t>
            </a:r>
            <a:r>
              <a:rPr lang="ru-RU" sz="2800" dirty="0" err="1">
                <a:solidFill>
                  <a:srgbClr val="002060"/>
                </a:solidFill>
              </a:rPr>
              <a:t>Шибертуйской</a:t>
            </a:r>
            <a:r>
              <a:rPr lang="ru-RU" sz="2800" dirty="0">
                <a:solidFill>
                  <a:srgbClr val="002060"/>
                </a:solidFill>
              </a:rPr>
              <a:t> СОШ»,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Победитель  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Дугаржапова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Арьяна</a:t>
            </a:r>
            <a:r>
              <a:rPr lang="ru-RU" sz="2800" dirty="0">
                <a:solidFill>
                  <a:srgbClr val="002060"/>
                </a:solidFill>
              </a:rPr>
              <a:t>,  учащаяся МБОУ «</a:t>
            </a:r>
            <a:r>
              <a:rPr lang="ru-RU" sz="2800" dirty="0" err="1">
                <a:solidFill>
                  <a:srgbClr val="002060"/>
                </a:solidFill>
              </a:rPr>
              <a:t>Бичурская</a:t>
            </a:r>
            <a:r>
              <a:rPr lang="ru-RU" sz="2800" dirty="0">
                <a:solidFill>
                  <a:srgbClr val="002060"/>
                </a:solidFill>
              </a:rPr>
              <a:t> СОШ №1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170" name="Рисунок 21" descr="C:\Users\user\AppData\Local\Temp\Screenshot_20210518_053644.jpg">
            <a:extLst>
              <a:ext uri="{FF2B5EF4-FFF2-40B4-BE49-F238E27FC236}">
                <a16:creationId xmlns:a16="http://schemas.microsoft.com/office/drawing/2014/main" id="{6E496605-BC8A-44CB-8AA9-3B9D3F472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13019" b="13722"/>
          <a:stretch>
            <a:fillRect/>
          </a:stretch>
        </p:blipFill>
        <p:spPr bwMode="auto">
          <a:xfrm>
            <a:off x="7697915" y="342900"/>
            <a:ext cx="4336922" cy="2238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925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0F6AC6A-EF82-42B8-9C6F-9FDBB8012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419100"/>
            <a:ext cx="11077575" cy="62103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этап Республиканкой научно-практической конференции «Первые шаги;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Научно–исследовательская конференция учащихся 5-11 классов «Шаг в будущее»;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-Отборочный этап Республиканской олимпиады школьников по предметам этнокультурного компонента; 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Муниципальный  этап Всероссийской интеллектуальной олимпиады для учащихся 4-х классов «Ученик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XXI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века: пробуем силы-проявляем способности»;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-Муниципальная предметная Олимпиада учащихся 2-4 классов;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Муниципальный этап метапредметной олимпиады «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Нерпенок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среди учащихся начальных классов;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Муниципальный этап  Всероссийского конкурса сочинений «Без срока давности»;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Онлайн-викторина «С юбилеем,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Бичурский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район»;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Образовательная акция «Тотальный диктант по бурятскому языку-2025»;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Конкурс выразительного чтения стихотворений на английском языке «Весенняя капель»;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Муниципальный этап  XIV Всероссийского конкурса юных чтецов «Живая классика»;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Муниципальный этап VII Республиканской олимпиады по английскому языку среди обучающихся 3-8 классов».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26E349-24E9-43E4-9B66-D94000297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5" y="333375"/>
            <a:ext cx="1400175" cy="140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2834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76ECD6-8A0F-44C7-A846-770370C32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93431"/>
            <a:ext cx="5495192" cy="656785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Призеры международного конкурса AI Challenge 2024, ученики 11 класса Бичурской СОШ 1 </a:t>
            </a:r>
            <a:r>
              <a:rPr lang="ru-RU" b="1" dirty="0">
                <a:solidFill>
                  <a:srgbClr val="002060"/>
                </a:solidFill>
              </a:rPr>
              <a:t>- Константин Иванов, Станислав Андронов .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Афанасьев Михаил, учащийся </a:t>
            </a:r>
            <a:r>
              <a:rPr lang="ru-RU" b="1" dirty="0" err="1">
                <a:solidFill>
                  <a:srgbClr val="002060"/>
                </a:solidFill>
              </a:rPr>
              <a:t>Бичурской</a:t>
            </a:r>
            <a:r>
              <a:rPr lang="ru-RU" b="1" dirty="0">
                <a:solidFill>
                  <a:srgbClr val="002060"/>
                </a:solidFill>
              </a:rPr>
              <a:t> СОШ №1 </a:t>
            </a:r>
            <a:r>
              <a:rPr lang="ru-RU" dirty="0">
                <a:solidFill>
                  <a:srgbClr val="002060"/>
                </a:solidFill>
              </a:rPr>
              <a:t>- Победитель заключительного этапа Всероссийского конкурса «</a:t>
            </a:r>
            <a:r>
              <a:rPr lang="ru-RU" dirty="0" err="1">
                <a:solidFill>
                  <a:srgbClr val="002060"/>
                </a:solidFill>
              </a:rPr>
              <a:t>АгроНТРИ</a:t>
            </a:r>
            <a:r>
              <a:rPr lang="ru-RU" dirty="0">
                <a:solidFill>
                  <a:srgbClr val="002060"/>
                </a:solidFill>
              </a:rPr>
              <a:t>» в номинации «</a:t>
            </a:r>
            <a:r>
              <a:rPr lang="ru-RU" dirty="0" err="1">
                <a:solidFill>
                  <a:srgbClr val="002060"/>
                </a:solidFill>
              </a:rPr>
              <a:t>АгроКосмос</a:t>
            </a:r>
            <a:r>
              <a:rPr lang="ru-RU" dirty="0">
                <a:solidFill>
                  <a:srgbClr val="002060"/>
                </a:solidFill>
              </a:rPr>
              <a:t>»., г. Москва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Зайцев Трофим, учащийся </a:t>
            </a:r>
            <a:r>
              <a:rPr lang="ru-RU" b="1" dirty="0" err="1">
                <a:solidFill>
                  <a:srgbClr val="002060"/>
                </a:solidFill>
              </a:rPr>
              <a:t>Бичурской</a:t>
            </a:r>
            <a:r>
              <a:rPr lang="ru-RU" b="1" dirty="0">
                <a:solidFill>
                  <a:srgbClr val="002060"/>
                </a:solidFill>
              </a:rPr>
              <a:t> СОШ №1 </a:t>
            </a:r>
            <a:r>
              <a:rPr lang="ru-RU" dirty="0">
                <a:solidFill>
                  <a:srgbClr val="002060"/>
                </a:solidFill>
              </a:rPr>
              <a:t> - победитель заключительного этапа НПК «Национальное достояние России», г. Москва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Афанасьев Максим, учащийся </a:t>
            </a:r>
            <a:r>
              <a:rPr lang="ru-RU" b="1" dirty="0" err="1">
                <a:solidFill>
                  <a:srgbClr val="002060"/>
                </a:solidFill>
              </a:rPr>
              <a:t>Бичурской</a:t>
            </a:r>
            <a:r>
              <a:rPr lang="ru-RU" b="1" dirty="0">
                <a:solidFill>
                  <a:srgbClr val="002060"/>
                </a:solidFill>
              </a:rPr>
              <a:t> СОШ №2 </a:t>
            </a:r>
            <a:r>
              <a:rPr lang="ru-RU" dirty="0">
                <a:solidFill>
                  <a:srgbClr val="002060"/>
                </a:solidFill>
              </a:rPr>
              <a:t>  - победитель 3 Республиканской историко-краеведческой конференции школьников, </a:t>
            </a:r>
            <a:r>
              <a:rPr lang="ru-RU" dirty="0" err="1">
                <a:solidFill>
                  <a:srgbClr val="002060"/>
                </a:solidFill>
              </a:rPr>
              <a:t>г.Улан</a:t>
            </a:r>
            <a:r>
              <a:rPr lang="ru-RU" dirty="0">
                <a:solidFill>
                  <a:srgbClr val="002060"/>
                </a:solidFill>
              </a:rPr>
              <a:t>-Удэ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Перелыгин Андрей, учащийся </a:t>
            </a:r>
            <a:r>
              <a:rPr lang="ru-RU" b="1" dirty="0" err="1">
                <a:solidFill>
                  <a:srgbClr val="002060"/>
                </a:solidFill>
              </a:rPr>
              <a:t>Бичурской</a:t>
            </a:r>
            <a:r>
              <a:rPr lang="ru-RU" b="1" dirty="0">
                <a:solidFill>
                  <a:srgbClr val="002060"/>
                </a:solidFill>
              </a:rPr>
              <a:t> СОШ №2 </a:t>
            </a:r>
            <a:r>
              <a:rPr lang="ru-RU" dirty="0">
                <a:solidFill>
                  <a:srgbClr val="002060"/>
                </a:solidFill>
              </a:rPr>
              <a:t>  -1 место во </a:t>
            </a:r>
            <a:r>
              <a:rPr lang="en-US" dirty="0">
                <a:solidFill>
                  <a:srgbClr val="002060"/>
                </a:solidFill>
              </a:rPr>
              <a:t>II</a:t>
            </a:r>
            <a:r>
              <a:rPr lang="ru-RU" dirty="0">
                <a:solidFill>
                  <a:srgbClr val="002060"/>
                </a:solidFill>
              </a:rPr>
              <a:t> Республиканской НПК учащихся 3-11 классов «Открытие года»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Ястребова Алина, учащаяся </a:t>
            </a:r>
            <a:r>
              <a:rPr lang="ru-RU" b="1" dirty="0" err="1">
                <a:solidFill>
                  <a:srgbClr val="002060"/>
                </a:solidFill>
              </a:rPr>
              <a:t>Бичурской</a:t>
            </a:r>
            <a:r>
              <a:rPr lang="ru-RU" b="1" dirty="0">
                <a:solidFill>
                  <a:srgbClr val="002060"/>
                </a:solidFill>
              </a:rPr>
              <a:t> СОШ №3 </a:t>
            </a:r>
            <a:r>
              <a:rPr lang="ru-RU" dirty="0">
                <a:solidFill>
                  <a:srgbClr val="002060"/>
                </a:solidFill>
              </a:rPr>
              <a:t> -1 место в НПК «</a:t>
            </a:r>
            <a:r>
              <a:rPr lang="ru-RU" dirty="0" err="1">
                <a:solidFill>
                  <a:srgbClr val="002060"/>
                </a:solidFill>
              </a:rPr>
              <a:t>АгроБудущее</a:t>
            </a:r>
            <a:r>
              <a:rPr lang="ru-RU" dirty="0">
                <a:solidFill>
                  <a:srgbClr val="002060"/>
                </a:solidFill>
              </a:rPr>
              <a:t>: идеи и решения», 1 место в региональном этапе Всероссийского конкурса «АгроНТРИ-2024»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Слепнев Александр</a:t>
            </a:r>
            <a:r>
              <a:rPr lang="ru-RU" dirty="0">
                <a:solidFill>
                  <a:srgbClr val="002060"/>
                </a:solidFill>
              </a:rPr>
              <a:t>,.</a:t>
            </a:r>
            <a:r>
              <a:rPr lang="ru-RU" b="1" dirty="0">
                <a:solidFill>
                  <a:srgbClr val="002060"/>
                </a:solidFill>
              </a:rPr>
              <a:t> учащийся </a:t>
            </a:r>
            <a:r>
              <a:rPr lang="ru-RU" b="1" dirty="0" err="1">
                <a:solidFill>
                  <a:srgbClr val="002060"/>
                </a:solidFill>
              </a:rPr>
              <a:t>Бичурской</a:t>
            </a:r>
            <a:r>
              <a:rPr lang="ru-RU" b="1" dirty="0">
                <a:solidFill>
                  <a:srgbClr val="002060"/>
                </a:solidFill>
              </a:rPr>
              <a:t> СОШ №5 </a:t>
            </a:r>
            <a:r>
              <a:rPr lang="ru-RU" dirty="0">
                <a:solidFill>
                  <a:srgbClr val="002060"/>
                </a:solidFill>
              </a:rPr>
              <a:t> - 1 место в республиканской олимпиаде по литературному чтению «Книгочей»</a:t>
            </a:r>
          </a:p>
          <a:p>
            <a:pPr algn="just"/>
            <a:r>
              <a:rPr lang="ru-RU" b="1" dirty="0" err="1">
                <a:solidFill>
                  <a:srgbClr val="002060"/>
                </a:solidFill>
              </a:rPr>
              <a:t>Чабаевская</a:t>
            </a:r>
            <a:r>
              <a:rPr lang="ru-RU" b="1" dirty="0">
                <a:solidFill>
                  <a:srgbClr val="002060"/>
                </a:solidFill>
              </a:rPr>
              <a:t> Алина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b="1" dirty="0">
                <a:solidFill>
                  <a:srgbClr val="002060"/>
                </a:solidFill>
              </a:rPr>
              <a:t>учащаяся </a:t>
            </a:r>
            <a:r>
              <a:rPr lang="ru-RU" b="1" dirty="0" err="1">
                <a:solidFill>
                  <a:srgbClr val="002060"/>
                </a:solidFill>
              </a:rPr>
              <a:t>Окино</a:t>
            </a:r>
            <a:r>
              <a:rPr lang="ru-RU" b="1" dirty="0">
                <a:solidFill>
                  <a:srgbClr val="002060"/>
                </a:solidFill>
              </a:rPr>
              <a:t>- Ключевской СОШ </a:t>
            </a:r>
            <a:r>
              <a:rPr lang="ru-RU" dirty="0">
                <a:solidFill>
                  <a:srgbClr val="002060"/>
                </a:solidFill>
              </a:rPr>
              <a:t> -победитель республиканского конкурса «Серебряная литература»</a:t>
            </a:r>
          </a:p>
          <a:p>
            <a:pPr algn="just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A7E49C-C674-40C9-A0A4-E6584D9A9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93" y="985837"/>
            <a:ext cx="6515100" cy="488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rgbClr val="E1DCF8"/>
            </a:gs>
            <a:gs pos="100000">
              <a:srgbClr val="BFB5F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9BBA2-70B2-4915-B47E-D813E03E3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90146"/>
            <a:ext cx="11880606" cy="161485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Дополнительное образование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FBDE6C62-D2E6-47BC-85FE-80E4511033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2376441"/>
              </p:ext>
            </p:extLst>
          </p:nvPr>
        </p:nvGraphicFramePr>
        <p:xfrm>
          <a:off x="1076324" y="2009775"/>
          <a:ext cx="9496425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3AD9E213-61ED-4143-9B55-EDC75AAC7305}"/>
              </a:ext>
            </a:extLst>
          </p:cNvPr>
          <p:cNvSpPr/>
          <p:nvPr/>
        </p:nvSpPr>
        <p:spPr>
          <a:xfrm>
            <a:off x="8143875" y="2219325"/>
            <a:ext cx="3781425" cy="1614854"/>
          </a:xfrm>
          <a:prstGeom prst="wedgeEllipseCallout">
            <a:avLst>
              <a:gd name="adj1" fmla="val -54838"/>
              <a:gd name="adj2" fmla="val 81965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. </a:t>
            </a:r>
            <a:r>
              <a:rPr lang="ru-RU" sz="1600" dirty="0">
                <a:solidFill>
                  <a:srgbClr val="002060"/>
                </a:solidFill>
              </a:rPr>
              <a:t>Учебный процесс организован в 15 школах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и 4 дошкольных образовательных учреждениях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879E0693-DA28-4E2B-8C97-775F8553CACE}"/>
              </a:ext>
            </a:extLst>
          </p:cNvPr>
          <p:cNvSpPr/>
          <p:nvPr/>
        </p:nvSpPr>
        <p:spPr>
          <a:xfrm>
            <a:off x="8021638" y="4486275"/>
            <a:ext cx="3781425" cy="1614854"/>
          </a:xfrm>
          <a:prstGeom prst="wedgeEllipseCallout">
            <a:avLst>
              <a:gd name="adj1" fmla="val -56349"/>
              <a:gd name="adj2" fmla="val 6427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Направления: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Туристско-краеведческое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Социально-гуманитарное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Техническое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Естественнонаучное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Физкультурно-спортивное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художественное</a:t>
            </a:r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2BED74EF-25B7-4F2E-AA95-2CD80228662D}"/>
              </a:ext>
            </a:extLst>
          </p:cNvPr>
          <p:cNvSpPr/>
          <p:nvPr/>
        </p:nvSpPr>
        <p:spPr>
          <a:xfrm>
            <a:off x="0" y="3450248"/>
            <a:ext cx="4295775" cy="1843454"/>
          </a:xfrm>
          <a:prstGeom prst="wedgeEllipseCallout">
            <a:avLst>
              <a:gd name="adj1" fmla="val 50564"/>
              <a:gd name="adj2" fmla="val 6560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Реализуются программы для 213 детей с особыми потребностями в образовании (дети- инвалиды, дети с ОВЗ, дети -сироты)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4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BE6BBBF-193F-4AF0-BB9F-8DF9E5CA5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8262"/>
            <a:ext cx="12049125" cy="3432664"/>
          </a:xfrm>
        </p:spPr>
        <p:txBody>
          <a:bodyPr>
            <a:norm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Республиканские турниры по боксу: памяти воспитанников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Бичурской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ДЮСШ И.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Кушиташвили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Н. Авдеева, погибшего на СВО, </a:t>
            </a:r>
            <a:endParaRPr lang="ru-RU" sz="1600" b="1" kern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турнир памяти Героя Советского Союза Е.И. </a:t>
            </a:r>
            <a:r>
              <a:rPr lang="ru-RU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Соломенникова</a:t>
            </a:r>
            <a:r>
              <a:rPr lang="ru-RU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b="1" kern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межрайонный фестиваль ДПИ «Город мастеров», </a:t>
            </a:r>
            <a:endParaRPr lang="ru-RU" sz="1600" b="1" kern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районный фестиваль « Пасхальный перезвон»,</a:t>
            </a:r>
            <a:endParaRPr lang="ru-RU" sz="1600" b="1" kern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межрайонный турнир по мини-футболу среди юношей  на кубок ООО «Кедр», </a:t>
            </a:r>
            <a:endParaRPr lang="ru-RU" sz="1600" b="1" kern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-межрайонный Турнир по волейболу, посвящённый памяти погибших на СВО,</a:t>
            </a:r>
            <a:endParaRPr lang="ru-RU" sz="1600" b="1" kern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Межрайонная товарищеская встреча по лёгкой атлетике на призы ИП «</a:t>
            </a:r>
            <a:r>
              <a:rPr lang="ru-RU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Желеков</a:t>
            </a:r>
            <a:r>
              <a:rPr lang="ru-RU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М.П.».</a:t>
            </a:r>
            <a:endParaRPr lang="ru-RU" sz="1600" b="1" kern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27DDEE-3D6A-465F-AD5D-E9053132A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90926"/>
            <a:ext cx="5191125" cy="292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076FF1-9500-4291-BCE7-FAEC12578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0" y="3590926"/>
            <a:ext cx="4048125" cy="303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5353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6FD99-2377-4636-9E72-39BCBE97C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786" y="291965"/>
            <a:ext cx="7729728" cy="826008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Победители и призёры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CE888-A87A-4B7C-A427-5806B77AC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266825"/>
            <a:ext cx="6448425" cy="5029199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конкурс-фестиваль хореографического искусства «Танцевальная весна»  . дипломы 1 и 2 степени. Детский хореографический коллектив </a:t>
            </a:r>
            <a:r>
              <a:rPr lang="ru-RU" sz="19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Бичурского</a:t>
            </a:r>
            <a:r>
              <a:rPr lang="ru-RU" sz="19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ДДТ «</a:t>
            </a:r>
            <a:r>
              <a:rPr lang="ru-RU" sz="19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Семейщина</a:t>
            </a:r>
            <a:r>
              <a:rPr lang="ru-RU" sz="19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Руководители – Иванова Н.А. , </a:t>
            </a:r>
            <a:r>
              <a:rPr lang="ru-RU" sz="19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Утенкова</a:t>
            </a:r>
            <a:r>
              <a:rPr lang="ru-RU" sz="19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И.В. </a:t>
            </a:r>
            <a:endParaRPr lang="ru-RU" sz="1900" b="1" kern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  межрегиональных соревнованиях по спортивной аэробике «Сердце Байкала» 1 место в номинации гимнастическая платформа   заняла команда </a:t>
            </a:r>
            <a:r>
              <a:rPr lang="ru-RU" sz="19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Бичурской</a:t>
            </a:r>
            <a:r>
              <a:rPr lang="ru-RU" sz="19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ДЮСШ. Тренер Соковикова Л.Г. </a:t>
            </a:r>
            <a:endParaRPr lang="ru-RU" sz="1900" b="1" kern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Неоднократными  победителями региональных и межрегиональных   турниров по боксу  стали Афанасьев Алексей, Быков Антон, Зоркальцев Матвей, воспитанники Бичурской детско-юношеской спортивной школы, тренеры преподаватели  Никонов В. И., Петров М. А. </a:t>
            </a:r>
            <a:endParaRPr lang="ru-RU" sz="1900" b="1" kern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9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Команда футболистов  ФСК «Планета спорта»  стала победительницей  в чемпионате Республики Бурятия по мини-футболу, в традиционном республиканском турнире по футболу, посвященному памяти воинов-афганцев, тренер – преподаватель Байбаков А. О.</a:t>
            </a:r>
            <a:endParaRPr lang="ru-RU" sz="1900" b="1" kern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746AFF-309E-437D-8742-D69A46C5F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117973"/>
            <a:ext cx="2331339" cy="310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17405D-CD77-432C-8FA2-7F545FF67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4297203"/>
            <a:ext cx="4202811" cy="2364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63333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AA4CA-1A6C-452D-A99C-B0BFEF2C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161" y="300414"/>
            <a:ext cx="7729728" cy="81050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457200" algn="l"/>
                <a:tab pos="630555" algn="l"/>
              </a:tabLst>
            </a:pPr>
            <a:br>
              <a:rPr lang="ru-RU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Воспитательная работа</a:t>
            </a:r>
            <a:br>
              <a:rPr lang="ru-RU" sz="24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A93AB-B799-4A7A-BFCC-0DD7BFAC1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36" y="1542669"/>
            <a:ext cx="5741289" cy="3101983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«Память, одетая в камень».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Победитель "</a:t>
            </a:r>
            <a:r>
              <a:rPr lang="ru-RU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Гочитская</a:t>
            </a:r>
            <a:r>
              <a:rPr lang="ru-RU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СОШ".</a:t>
            </a:r>
            <a:endParaRPr lang="ru-RU" sz="1600" b="1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Конкурсы «Песня тоже воевала»,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«Безопасное колесо» 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C48248-FF4D-49CD-93E0-AA8651A8C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30" y="3216673"/>
            <a:ext cx="4448620" cy="3333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9A6A440-4E89-4E36-BD46-F7640C7E5E15}"/>
              </a:ext>
            </a:extLst>
          </p:cNvPr>
          <p:cNvGrpSpPr/>
          <p:nvPr/>
        </p:nvGrpSpPr>
        <p:grpSpPr>
          <a:xfrm>
            <a:off x="6276977" y="1276350"/>
            <a:ext cx="5848347" cy="4305300"/>
            <a:chOff x="6276977" y="1276350"/>
            <a:chExt cx="5848347" cy="43053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683B3C4-2F53-4689-8B5D-22599C993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977" y="1276350"/>
              <a:ext cx="5753100" cy="43053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FC88004-D2BA-46F4-B00B-A470EAC52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849" y="1542669"/>
              <a:ext cx="3800475" cy="1352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2222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D5442-1A24-4B7A-86DB-F9707EF32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4" y="114299"/>
            <a:ext cx="11868150" cy="666751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муниципальных программ и проектов.</a:t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AB5B729-F25D-47A4-8989-A74615ECCD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988465"/>
              </p:ext>
            </p:extLst>
          </p:nvPr>
        </p:nvGraphicFramePr>
        <p:xfrm>
          <a:off x="161924" y="1533525"/>
          <a:ext cx="11868150" cy="5324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4289FE-A6BE-40DB-8F0A-7D18CD4194BB}"/>
              </a:ext>
            </a:extLst>
          </p:cNvPr>
          <p:cNvSpPr/>
          <p:nvPr/>
        </p:nvSpPr>
        <p:spPr>
          <a:xfrm>
            <a:off x="426641" y="812391"/>
            <a:ext cx="2290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2020-2024 </a:t>
            </a:r>
            <a:r>
              <a:rPr lang="ru-RU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F53748-2336-45FB-BF2E-D0F0590936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8" y="2083297"/>
            <a:ext cx="1152767" cy="1537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https://novos.buryatschool.ru/upload/buryascnovos_new/images/big/7c/c8/7cc82a6531211197211a0a8a75d23f12.jpg">
            <a:extLst>
              <a:ext uri="{FF2B5EF4-FFF2-40B4-BE49-F238E27FC236}">
                <a16:creationId xmlns:a16="http://schemas.microsoft.com/office/drawing/2014/main" id="{8C7EC9C0-C1EE-41AA-A88F-4B1019FC2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0" b="20445"/>
          <a:stretch/>
        </p:blipFill>
        <p:spPr bwMode="auto">
          <a:xfrm>
            <a:off x="2687091" y="4765431"/>
            <a:ext cx="917755" cy="1557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poska.buryatschool.ru/upload/buryascposka_new/images/big/8a/f8/8af8acbea1d302350adbc9fc2d155cec.jpg">
            <a:extLst>
              <a:ext uri="{FF2B5EF4-FFF2-40B4-BE49-F238E27FC236}">
                <a16:creationId xmlns:a16="http://schemas.microsoft.com/office/drawing/2014/main" id="{E5B1426D-1F40-4034-AEBA-B3A739BA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42" y="4452420"/>
            <a:ext cx="1297778" cy="1091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F18E24-F34E-4A20-8D70-7DC5B451F0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8" y="4819065"/>
            <a:ext cx="2146676" cy="967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EFA29A-6D9B-4E15-AE41-E782AEA38D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15926" r="21111"/>
          <a:stretch/>
        </p:blipFill>
        <p:spPr>
          <a:xfrm>
            <a:off x="2717404" y="2193396"/>
            <a:ext cx="1152767" cy="117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D:\РАБОЧИЙ СТОЛ\ЦОС\2023\фото ЦОС 2023\Еланская СОШ\изображение_viber_2023-10-13_14-04-18-371.jpg">
            <a:extLst>
              <a:ext uri="{FF2B5EF4-FFF2-40B4-BE49-F238E27FC236}">
                <a16:creationId xmlns:a16="http://schemas.microsoft.com/office/drawing/2014/main" id="{6F2E6198-CC2A-4AC0-8B0A-F58016240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393" y="1960203"/>
            <a:ext cx="1024681" cy="768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РАБОЧИЙ СТОЛ\ЦОС\2023\фото ЦОС 2023\Буйская СОШ\буй\2 вебкамеры 9 ноутбуков кабинет информатики МБОУ Буйская СОШ.jpg">
            <a:extLst>
              <a:ext uri="{FF2B5EF4-FFF2-40B4-BE49-F238E27FC236}">
                <a16:creationId xmlns:a16="http://schemas.microsoft.com/office/drawing/2014/main" id="{19854543-BC3E-477C-9A86-3FF6029A0A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954" y="5619356"/>
            <a:ext cx="1332431" cy="59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B8BF2C-5B9D-42EA-B7AF-604086DF3C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276" y="2193396"/>
            <a:ext cx="2099109" cy="117873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EE0E8F-4A85-403B-9799-ECCAA5104E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559" y="4943579"/>
            <a:ext cx="1944167" cy="109172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DA102-403F-48C2-A7D0-DE46D6F5BB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162" y="2359452"/>
            <a:ext cx="1719726" cy="96734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848505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3D5F8F-60BE-4260-98B7-73EB97BFE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493"/>
            <a:ext cx="3987147" cy="299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19685F-47D8-4BFC-B7CB-746B3572F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0" y="1679331"/>
            <a:ext cx="2624504" cy="349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3C551C-C41F-4A9D-902B-27D1037FD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16" y="65454"/>
            <a:ext cx="5045319" cy="6727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1595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7B882-94AC-49BB-9D4F-977E3E9EC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823" y="76201"/>
            <a:ext cx="10146322" cy="1219199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цели и задачи, направленные на повышение эффективности на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2025-2026 учебный год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E4B2DB-E0F5-42CF-BAD6-2864F90CB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1362076"/>
            <a:ext cx="12058650" cy="5038723"/>
          </a:xfrm>
        </p:spPr>
        <p:txBody>
          <a:bodyPr>
            <a:normAutofit/>
          </a:bodyPr>
          <a:lstStyle/>
          <a:p>
            <a:r>
              <a:rPr lang="ru-RU" dirty="0"/>
              <a:t>- </a:t>
            </a:r>
            <a:r>
              <a:rPr lang="ru-RU" b="1" dirty="0">
                <a:solidFill>
                  <a:srgbClr val="002060"/>
                </a:solidFill>
              </a:rPr>
              <a:t>Совершенствовать системный подход, направленный на повышение качества обучения и образования, объективности проведения и оценивания  оценочных процедур (федеральных, региональных). </a:t>
            </a:r>
          </a:p>
          <a:p>
            <a:r>
              <a:rPr lang="ru-RU" b="1" dirty="0">
                <a:solidFill>
                  <a:srgbClr val="002060"/>
                </a:solidFill>
              </a:rPr>
              <a:t>- Содействовать участию педагогов и управленческих  команд образовательных организаций в региональных </a:t>
            </a:r>
            <a:r>
              <a:rPr lang="ru-RU" b="1" dirty="0" err="1">
                <a:solidFill>
                  <a:srgbClr val="002060"/>
                </a:solidFill>
              </a:rPr>
              <a:t>стажировочных</a:t>
            </a:r>
            <a:r>
              <a:rPr lang="ru-RU" b="1" dirty="0">
                <a:solidFill>
                  <a:srgbClr val="002060"/>
                </a:solidFill>
              </a:rPr>
              <a:t> сессиях и Всероссийских конференциях с целью повышения профессиональных компетенций  и обмена опытом;</a:t>
            </a:r>
          </a:p>
          <a:p>
            <a:r>
              <a:rPr lang="ru-RU" b="1" dirty="0">
                <a:solidFill>
                  <a:srgbClr val="002060"/>
                </a:solidFill>
              </a:rPr>
              <a:t>- Обеспечить практико-ориентированную направленность  работы районных методических объединений, продолжить работу над качеством обучения учащихся, в том числе при подготовке к ОГЭ и ЕГЭ, </a:t>
            </a:r>
            <a:r>
              <a:rPr lang="ru-RU" b="1" dirty="0" err="1">
                <a:solidFill>
                  <a:srgbClr val="002060"/>
                </a:solidFill>
              </a:rPr>
              <a:t>ВсОШ</a:t>
            </a:r>
            <a:r>
              <a:rPr lang="ru-RU" b="1" dirty="0">
                <a:solidFill>
                  <a:srgbClr val="002060"/>
                </a:solidFill>
              </a:rPr>
              <a:t>;</a:t>
            </a:r>
          </a:p>
          <a:p>
            <a:r>
              <a:rPr lang="ru-RU" b="1" dirty="0">
                <a:solidFill>
                  <a:srgbClr val="002060"/>
                </a:solidFill>
              </a:rPr>
              <a:t>- Продолжить работу над качеством обучения и образования учащихся посредством повышения квалификации педагогов, обновление содержания образования, совершенствование методов преподавания, а также вовлечения учащихся в активный процесс обучения;</a:t>
            </a:r>
          </a:p>
          <a:p>
            <a:r>
              <a:rPr lang="ru-RU" b="1" dirty="0">
                <a:solidFill>
                  <a:srgbClr val="002060"/>
                </a:solidFill>
              </a:rPr>
              <a:t>- Создать условия для участия молодых педагогов в муниципальных, региональных конкурсах, Всероссийских олимпиадах и конкурсах профессионального мастерства (очно и дистанционно) ;</a:t>
            </a:r>
          </a:p>
          <a:p>
            <a:r>
              <a:rPr lang="ru-RU" b="1" dirty="0">
                <a:solidFill>
                  <a:srgbClr val="002060"/>
                </a:solidFill>
              </a:rPr>
              <a:t>- Проработать вопрос сетевого взаимодействия с учреждениями СПО, ВПО Республики Бурятия в рамках реализации профориентации обучающихся;</a:t>
            </a:r>
          </a:p>
          <a:p>
            <a:r>
              <a:rPr lang="ru-RU" b="1" dirty="0">
                <a:solidFill>
                  <a:srgbClr val="002060"/>
                </a:solidFill>
              </a:rPr>
              <a:t>Включиться в реализацию бесшовного патриотического проекта «С чего начинается Родина».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4339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78E34B-8575-4497-90F7-DF4E3577A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9" y="542925"/>
            <a:ext cx="11840681" cy="559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0178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8A109-8568-4BA8-9D3B-BE7481DB6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950" y="1704975"/>
            <a:ext cx="9782175" cy="2173970"/>
          </a:xfrm>
        </p:spPr>
        <p:txBody>
          <a:bodyPr>
            <a:normAutofit fontScale="90000"/>
          </a:bodyPr>
          <a:lstStyle/>
          <a:p>
            <a:br>
              <a:rPr lang="ru-RU" sz="6000" dirty="0">
                <a:solidFill>
                  <a:srgbClr val="002060"/>
                </a:solidFill>
              </a:rPr>
            </a:br>
            <a:r>
              <a:rPr lang="ru-RU" sz="6000" dirty="0">
                <a:solidFill>
                  <a:srgbClr val="002060"/>
                </a:solidFill>
              </a:rPr>
              <a:t>Спасибо за внимание!</a:t>
            </a:r>
            <a:br>
              <a:rPr lang="ru-RU" sz="4000" dirty="0">
                <a:solidFill>
                  <a:srgbClr val="002060"/>
                </a:solidFill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68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D72E6AB-18C9-4463-95EF-4D31FEF47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7537"/>
            <a:ext cx="11992708" cy="29014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В рамках национального проекта «Цифровая экономика»: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100 % педагоги</a:t>
            </a:r>
          </a:p>
          <a:p>
            <a:pPr algn="just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60 % обучающиеся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10A49B-9353-4FB6-B7E2-915134E29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82" y="4666868"/>
            <a:ext cx="4227635" cy="21383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5A63AE-9864-4AF0-81C2-EA5ED602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71825"/>
            <a:ext cx="5715774" cy="34093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C951C7-AEB4-4725-B91D-2B821AC0B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2" y="2713691"/>
            <a:ext cx="4135315" cy="1905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DD504D-1FA2-4D39-B3A7-07DA34547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34" y="1279862"/>
            <a:ext cx="4135315" cy="1901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00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EFF5-6553-4653-A433-8A637778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2" y="109760"/>
            <a:ext cx="10277476" cy="456977"/>
          </a:xfrm>
        </p:spPr>
        <p:txBody>
          <a:bodyPr>
            <a:noAutofit/>
          </a:bodyPr>
          <a:lstStyle/>
          <a:p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система образования Бичурского района</a:t>
            </a:r>
            <a:b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BD2CBD4-4373-4703-863C-B7AF7598C5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6073480"/>
              </p:ext>
            </p:extLst>
          </p:nvPr>
        </p:nvGraphicFramePr>
        <p:xfrm>
          <a:off x="4783138" y="16203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9EC7B95-6C82-3688-8979-C5685CFC5BC9}"/>
              </a:ext>
            </a:extLst>
          </p:cNvPr>
          <p:cNvSpPr txBox="1"/>
          <p:nvPr/>
        </p:nvSpPr>
        <p:spPr>
          <a:xfrm>
            <a:off x="358923" y="5623133"/>
            <a:ext cx="2452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2704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учащихся школ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1114 дошкольников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52766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9DDCE-3A4A-4FAD-A9E6-683B5F30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717" y="124047"/>
            <a:ext cx="10133133" cy="72844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Ресурсное обеспечение системы образования  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066AB6-03B9-47E3-B3CA-E452E6D27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942975"/>
            <a:ext cx="10658475" cy="497205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b="1" dirty="0">
                <a:solidFill>
                  <a:srgbClr val="002060"/>
                </a:solidFill>
              </a:rPr>
              <a:t>      </a:t>
            </a:r>
            <a:r>
              <a:rPr lang="ru-RU" sz="2000" b="1" dirty="0">
                <a:solidFill>
                  <a:srgbClr val="002060"/>
                </a:solidFill>
              </a:rPr>
              <a:t>Финансовое обеспечение.</a:t>
            </a:r>
            <a:endParaRPr lang="ru-RU" sz="20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Доля расходов на образование в расходах муниципального бюджета составляет более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70 %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Всего- 738866,6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т.руб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.;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ФБ- 55907,7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т.руб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.;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РБ- 568045,8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т.руб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.;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МБ- 114913,2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т.руб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170,12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тыс. рублей на 1 ученика,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156,1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тыс. рублей на 1 воспитанника дошкольного образования,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22,5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тыс. рублей на 1 воспитанника дополнительного образования. </a:t>
            </a: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29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7E48-3306-4057-91E9-A6EF75FE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5" y="166910"/>
            <a:ext cx="11863751" cy="918940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в образовательных организациях условий для обучения и воспитания.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E91C64-B8AB-4467-BF30-421C4EF15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125" y="1152525"/>
            <a:ext cx="11961200" cy="553856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/>
              <a:t>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Медицинские кабинеты  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Лицензированы: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д/с Подснежник, «Полянка», «Теремок»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EE34E1-69CF-4283-9563-067A0F490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5" y="2486024"/>
            <a:ext cx="4114801" cy="3086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5C6DDF-6BD4-4568-ACC2-B697FC920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75" y="1137396"/>
            <a:ext cx="3712550" cy="2784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8C89AF-90E4-4A40-B6E3-40B62D37D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2676524"/>
            <a:ext cx="2847975" cy="379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732835-DAE8-41C8-9F7B-763869361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24" y="4114801"/>
            <a:ext cx="3384251" cy="253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917945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1225</TotalTime>
  <Words>3521</Words>
  <Application>Microsoft Office PowerPoint</Application>
  <PresentationFormat>Широкоэкранный</PresentationFormat>
  <Paragraphs>728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Arial</vt:lpstr>
      <vt:lpstr>Bahnschrift Light SemiCondensed</vt:lpstr>
      <vt:lpstr>Calibri</vt:lpstr>
      <vt:lpstr>Corbel</vt:lpstr>
      <vt:lpstr>Gill Sans MT</vt:lpstr>
      <vt:lpstr>Times New Roman</vt:lpstr>
      <vt:lpstr>Посылка</vt:lpstr>
      <vt:lpstr>«Образование Бичурского района:  итоги и векторы развития»  28 августа 2025 г.</vt:lpstr>
      <vt:lpstr>Презентация PowerPoint</vt:lpstr>
      <vt:lpstr>Презентация PowerPoint</vt:lpstr>
      <vt:lpstr>Презентация PowerPoint</vt:lpstr>
      <vt:lpstr> Реализация муниципальных программ и проектов. </vt:lpstr>
      <vt:lpstr>Презентация PowerPoint</vt:lpstr>
      <vt:lpstr>  система образования Бичурского района </vt:lpstr>
      <vt:lpstr>  Ресурсное обеспечение системы образования   </vt:lpstr>
      <vt:lpstr> Создание в образовательных организациях условий для обучения и воспитания. </vt:lpstr>
      <vt:lpstr>Питание детей</vt:lpstr>
      <vt:lpstr>Подвоз школьников</vt:lpstr>
      <vt:lpstr> Библиотечный фонд </vt:lpstr>
      <vt:lpstr>Презентация PowerPoint</vt:lpstr>
      <vt:lpstr>Презентация PowerPoint</vt:lpstr>
      <vt:lpstr>Презентация PowerPoint</vt:lpstr>
      <vt:lpstr>Кадровое обеспечение</vt:lpstr>
      <vt:lpstr>Потребность </vt:lpstr>
      <vt:lpstr>Презентация PowerPoint</vt:lpstr>
      <vt:lpstr>Повышение квалификации педагогических работников </vt:lpstr>
      <vt:lpstr>Презентация PowerPoint</vt:lpstr>
      <vt:lpstr>Презентация PowerPoint</vt:lpstr>
      <vt:lpstr> Конкурсы профессионального мастерства </vt:lpstr>
      <vt:lpstr>«Сердце отдаю детям». </vt:lpstr>
      <vt:lpstr>«Самый классный  классный».</vt:lpstr>
      <vt:lpstr>«Воспитатель года – 2025</vt:lpstr>
      <vt:lpstr>Лучшие учителя Республики Бурятия</vt:lpstr>
      <vt:lpstr>Презентация PowerPoint</vt:lpstr>
      <vt:lpstr> Обеспечение доступности и повышение качества услуг дошкольного образования </vt:lpstr>
      <vt:lpstr>Презентация PowerPoint</vt:lpstr>
      <vt:lpstr> Система начального общего, основного общего и среднего общего образования. </vt:lpstr>
      <vt:lpstr> Учебные результаты начальной школы </vt:lpstr>
      <vt:lpstr>Оценка качества 2025 г</vt:lpstr>
      <vt:lpstr>аттестаты с отличием и медали «За особые успехи в учении» I и  II степени</vt:lpstr>
      <vt:lpstr>Оценка качества 2025 г</vt:lpstr>
      <vt:lpstr> Аттестат об основном общем образовании с отличием </vt:lpstr>
      <vt:lpstr>Презентация PowerPoint</vt:lpstr>
      <vt:lpstr> Выявление и поддержка талантливых детей.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Дополнительное образование </vt:lpstr>
      <vt:lpstr>Презентация PowerPoint</vt:lpstr>
      <vt:lpstr>Победители и призёры</vt:lpstr>
      <vt:lpstr> Воспитательная работа </vt:lpstr>
      <vt:lpstr>Презентация PowerPoint</vt:lpstr>
      <vt:lpstr> Основные цели и задачи, направленные на повышение эффективности на  2025-2026 учебный год </vt:lpstr>
      <vt:lpstr>Презентация PowerPoint</vt:lpstr>
      <vt:lpstr> 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«Образование Бичурского района: итоги и векторы развития»</dc:title>
  <dc:creator>Anat Shig</dc:creator>
  <cp:lastModifiedBy>Татьяна Михайловна</cp:lastModifiedBy>
  <cp:revision>131</cp:revision>
  <dcterms:created xsi:type="dcterms:W3CDTF">2025-08-25T01:23:31Z</dcterms:created>
  <dcterms:modified xsi:type="dcterms:W3CDTF">2025-08-29T00:31:24Z</dcterms:modified>
</cp:coreProperties>
</file>