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</p:sldMasterIdLst>
  <p:notesMasterIdLst>
    <p:notesMasterId r:id="rId13"/>
  </p:notesMasterIdLst>
  <p:sldIdLst>
    <p:sldId id="264" r:id="rId2"/>
    <p:sldId id="265" r:id="rId3"/>
    <p:sldId id="261" r:id="rId4"/>
    <p:sldId id="262" r:id="rId5"/>
    <p:sldId id="266" r:id="rId6"/>
    <p:sldId id="260" r:id="rId7"/>
    <p:sldId id="256" r:id="rId8"/>
    <p:sldId id="257" r:id="rId9"/>
    <p:sldId id="258" r:id="rId10"/>
    <p:sldId id="259" r:id="rId11"/>
    <p:sldId id="263" r:id="rId12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3042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EF849-BB62-4A48-A985-FAC365C4C48B}" type="datetimeFigureOut">
              <a:rPr lang="ru-RU" smtClean="0"/>
              <a:t>09.06.2026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28669-A012-43EF-99DA-7016EA82D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970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28669-A012-43EF-99DA-7016EA82DB1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23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251200" y="1559908"/>
            <a:ext cx="3611126" cy="6658403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2" y="711204"/>
            <a:ext cx="4616035" cy="4165601"/>
          </a:xfrm>
        </p:spPr>
        <p:txBody>
          <a:bodyPr anchor="b">
            <a:normAutofit/>
          </a:bodyPr>
          <a:lstStyle>
            <a:lvl1pPr algn="l">
              <a:defRPr sz="33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51" y="5125157"/>
            <a:ext cx="3715688" cy="2551288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7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5994400"/>
            <a:ext cx="4916150" cy="203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00050" y="711200"/>
            <a:ext cx="6057900" cy="4165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71502" y="5125156"/>
            <a:ext cx="5460999" cy="6096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523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711200"/>
            <a:ext cx="6057900" cy="3860800"/>
          </a:xfrm>
        </p:spPr>
        <p:txBody>
          <a:bodyPr anchor="ctr">
            <a:normAutofit/>
          </a:bodyPr>
          <a:lstStyle>
            <a:lvl1pPr algn="l">
              <a:defRPr sz="21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5486400"/>
            <a:ext cx="4787664" cy="2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738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14" y="711200"/>
            <a:ext cx="5144840" cy="3860800"/>
          </a:xfrm>
        </p:spPr>
        <p:txBody>
          <a:bodyPr anchor="ctr">
            <a:normAutofit/>
          </a:bodyPr>
          <a:lstStyle>
            <a:lvl1pPr algn="l">
              <a:defRPr sz="21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00101" y="4572001"/>
            <a:ext cx="4801850" cy="6434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2" y="5734760"/>
            <a:ext cx="4786771" cy="229164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71453" y="947500"/>
            <a:ext cx="342989" cy="77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72153" y="3691468"/>
            <a:ext cx="342989" cy="77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3113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2" y="4572000"/>
            <a:ext cx="4786771" cy="2263200"/>
          </a:xfrm>
        </p:spPr>
        <p:txBody>
          <a:bodyPr anchor="b">
            <a:normAutofit/>
          </a:bodyPr>
          <a:lstStyle>
            <a:lvl1pPr algn="l">
              <a:defRPr sz="21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6843977"/>
            <a:ext cx="4787664" cy="1182425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530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14" y="711200"/>
            <a:ext cx="5144840" cy="3860800"/>
          </a:xfrm>
        </p:spPr>
        <p:txBody>
          <a:bodyPr anchor="ctr">
            <a:normAutofit/>
          </a:bodyPr>
          <a:lstStyle>
            <a:lvl1pPr algn="l">
              <a:defRPr sz="21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00052" y="5181600"/>
            <a:ext cx="4786771" cy="1399821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6604000"/>
            <a:ext cx="4786770" cy="14224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71453" y="947500"/>
            <a:ext cx="342989" cy="77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72153" y="3691468"/>
            <a:ext cx="342989" cy="77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9971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711200"/>
            <a:ext cx="5644244" cy="3860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1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00052" y="5238045"/>
            <a:ext cx="4786771" cy="11176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6355650"/>
            <a:ext cx="4786770" cy="1670753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992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5994400"/>
            <a:ext cx="4916150" cy="2032000"/>
          </a:xfrm>
        </p:spPr>
        <p:txBody>
          <a:bodyPr>
            <a:normAutofit/>
          </a:bodyPr>
          <a:lstStyle>
            <a:lvl1pPr algn="l">
              <a:defRPr sz="2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051" y="711201"/>
            <a:ext cx="4916150" cy="502356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098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24804" y="711200"/>
            <a:ext cx="1533146" cy="5892800"/>
          </a:xfrm>
        </p:spPr>
        <p:txBody>
          <a:bodyPr vert="eaVert">
            <a:normAutofit/>
          </a:bodyPr>
          <a:lstStyle>
            <a:lvl1pPr>
              <a:defRPr sz="2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052" y="711200"/>
            <a:ext cx="4387509" cy="73152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159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5994400"/>
            <a:ext cx="4916150" cy="203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1" y="711200"/>
            <a:ext cx="4916150" cy="502356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706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2" y="2641599"/>
            <a:ext cx="4801851" cy="3093156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1" y="5983114"/>
            <a:ext cx="4801850" cy="2043289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542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5994400"/>
            <a:ext cx="4916150" cy="2032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400053" y="711203"/>
            <a:ext cx="2962475" cy="5023556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3496773" y="711201"/>
            <a:ext cx="2961179" cy="50122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96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5994400"/>
            <a:ext cx="4916150" cy="2032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1" y="711200"/>
            <a:ext cx="2787650" cy="812800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051" y="1524003"/>
            <a:ext cx="2959100" cy="4210756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1263" y="755652"/>
            <a:ext cx="2823038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96774" y="1524001"/>
            <a:ext cx="2967529" cy="41994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64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5994400"/>
            <a:ext cx="4916150" cy="2032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630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79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0" y="711200"/>
            <a:ext cx="2400300" cy="2032000"/>
          </a:xfrm>
        </p:spPr>
        <p:txBody>
          <a:bodyPr anchor="b">
            <a:normAutofit/>
          </a:bodyPr>
          <a:lstStyle>
            <a:lvl1pPr algn="l">
              <a:defRPr sz="1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711200"/>
            <a:ext cx="3329066" cy="7315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0" y="2946403"/>
            <a:ext cx="2400300" cy="278835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54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1851" y="1930400"/>
            <a:ext cx="2672444" cy="15240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1502" y="1219200"/>
            <a:ext cx="2460731" cy="64008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72023" y="3657600"/>
            <a:ext cx="2673167" cy="2777067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0052" y="8229604"/>
            <a:ext cx="4358793" cy="48683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917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003006" y="5192893"/>
            <a:ext cx="1852842" cy="3544711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0051" y="5994400"/>
            <a:ext cx="4916150" cy="2032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1" y="711201"/>
            <a:ext cx="4916150" cy="5023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72686" y="8229608"/>
            <a:ext cx="900347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09.06.2026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0052" y="8229604"/>
            <a:ext cx="4358793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0822" y="7437974"/>
            <a:ext cx="642680" cy="893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1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995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4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package" Target="../embeddings/_________Microsoft_Word.doc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98985" y="3486547"/>
            <a:ext cx="5381513" cy="239088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Организация  летнего отдыха, оздоровления и занятости детей и подростков на территории Бичурского района в 2026 году</a:t>
            </a:r>
            <a:endParaRPr lang="ru-RU" sz="3600" b="1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980728" y="179515"/>
            <a:ext cx="5616624" cy="1176159"/>
          </a:xfrm>
        </p:spPr>
        <p:txBody>
          <a:bodyPr>
            <a:normAutofit/>
          </a:bodyPr>
          <a:lstStyle/>
          <a:p>
            <a:r>
              <a:rPr lang="ru-RU" sz="2000" b="1" u="sng" dirty="0"/>
              <a:t>Бичурский муниципальный район РБ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4665" y="5508104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56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02147"/>
              </p:ext>
            </p:extLst>
          </p:nvPr>
        </p:nvGraphicFramePr>
        <p:xfrm>
          <a:off x="260648" y="179512"/>
          <a:ext cx="6192688" cy="8807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Документ" r:id="rId3" imgW="7527172" imgH="10704005" progId="Word.Document.12">
                  <p:embed/>
                </p:oleObj>
              </mc:Choice>
              <mc:Fallback>
                <p:oleObj name="Документ" r:id="rId3" imgW="7527172" imgH="1070400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0648" y="179512"/>
                        <a:ext cx="6192688" cy="8807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165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6713" y="2987827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97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650" y="395536"/>
            <a:ext cx="6336704" cy="8496944"/>
          </a:xfrm>
        </p:spPr>
        <p:txBody>
          <a:bodyPr>
            <a:noAutofit/>
          </a:bodyPr>
          <a:lstStyle/>
          <a:p>
            <a:r>
              <a:rPr lang="ru-RU" b="1" dirty="0" smtClean="0"/>
              <a:t>В Бичурском районе 5315 детей </a:t>
            </a:r>
            <a:br>
              <a:rPr lang="ru-RU" b="1" dirty="0" smtClean="0"/>
            </a:br>
            <a:r>
              <a:rPr lang="ru-RU" b="1" dirty="0" smtClean="0"/>
              <a:t>в образовательных учреждениях  ДОУ – 1115 детей. 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 Бичурском районе есть 3 учреждения дополнительного образования ФСК, ДЮСШ и </a:t>
            </a:r>
            <a:r>
              <a:rPr lang="ru-RU" b="1" dirty="0" err="1" smtClean="0"/>
              <a:t>Ддт</a:t>
            </a:r>
            <a:r>
              <a:rPr lang="ru-RU" b="1" dirty="0" smtClean="0"/>
              <a:t>. Так же есть детская школа искусств. Все 3 летних месяца будут работать кружки и секции. 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По состоянию на 1 мая количество детей состоящих на профилактическом учете в ИПНД ОМВД России составляет – 11.</a:t>
            </a:r>
            <a:br>
              <a:rPr lang="ru-RU" b="1" dirty="0" smtClean="0"/>
            </a:br>
            <a:r>
              <a:rPr lang="ru-RU" b="1" dirty="0" smtClean="0"/>
              <a:t>на внутришкольном учете по состоянию на </a:t>
            </a:r>
            <a:r>
              <a:rPr lang="ru-RU" b="1" dirty="0" smtClean="0"/>
              <a:t>01.04.2026 </a:t>
            </a:r>
            <a:r>
              <a:rPr lang="ru-RU" b="1" dirty="0" smtClean="0"/>
              <a:t>г. состоят 50 несовершеннолетних. Семей находящихся в социально опасном положении – 20, в них 45 детей. В «центре поддержки детей» – 26 детей. </a:t>
            </a:r>
            <a:br>
              <a:rPr lang="ru-RU" b="1" dirty="0" smtClean="0"/>
            </a:br>
            <a:r>
              <a:rPr lang="ru-RU" b="1" dirty="0" smtClean="0"/>
              <a:t>109  опекунских семей.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8186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Любовь Петровна\Downloads\Афиша лет оздоров (1)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7" y="-5308"/>
            <a:ext cx="6829735" cy="511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9"/>
          <a:stretch/>
        </p:blipFill>
        <p:spPr>
          <a:xfrm>
            <a:off x="28267" y="4914901"/>
            <a:ext cx="6829735" cy="44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8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576"/>
            <a:ext cx="685800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3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Z:\Минчагина Н.А\2026\5. Май\план мероприятий летней занятости\фс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57" y="19306"/>
            <a:ext cx="5549687" cy="428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:\Минчагина Н.А\2026\5. Май\план мероприятий летней занятости\мао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4276720"/>
            <a:ext cx="5560882" cy="478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Z:\Минчагина Н.А\2026\5. Май\план мероприятий летней занятости\Скриншот 02-06-2026 15405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57" y="19306"/>
            <a:ext cx="440802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Z:\Минчагина Н.А\2026\5. Май\план мероприятий летней занятости\Скриншот 02-06-2026 1541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462" y="4303274"/>
            <a:ext cx="468052" cy="53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35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Любовь Петровна\Desktop\лето 2026\афиши. лет. занятость\Афиша Движение первых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20"/>
            <a:ext cx="6858000" cy="9001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52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766001"/>
              </p:ext>
            </p:extLst>
          </p:nvPr>
        </p:nvGraphicFramePr>
        <p:xfrm>
          <a:off x="2" y="2"/>
          <a:ext cx="6810375" cy="969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Документ" r:id="rId4" imgW="7527172" imgH="10756649" progId="Word.Document.12">
                  <p:embed/>
                </p:oleObj>
              </mc:Choice>
              <mc:Fallback>
                <p:oleObj name="Документ" r:id="rId4" imgW="7527172" imgH="1075664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" y="2"/>
                        <a:ext cx="6810375" cy="969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56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683493"/>
              </p:ext>
            </p:extLst>
          </p:nvPr>
        </p:nvGraphicFramePr>
        <p:xfrm>
          <a:off x="258763" y="111125"/>
          <a:ext cx="6167437" cy="874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Документ" r:id="rId3" imgW="7538557" imgH="10695872" progId="Word.Document.12">
                  <p:embed/>
                </p:oleObj>
              </mc:Choice>
              <mc:Fallback>
                <p:oleObj name="Документ" r:id="rId3" imgW="7538557" imgH="1069587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8763" y="111125"/>
                        <a:ext cx="6167437" cy="8748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303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516730"/>
              </p:ext>
            </p:extLst>
          </p:nvPr>
        </p:nvGraphicFramePr>
        <p:xfrm>
          <a:off x="332656" y="168310"/>
          <a:ext cx="6184813" cy="8796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Документ" r:id="rId3" imgW="7527172" imgH="10704005" progId="Word.Document.12">
                  <p:embed/>
                </p:oleObj>
              </mc:Choice>
              <mc:Fallback>
                <p:oleObj name="Документ" r:id="rId3" imgW="7527172" imgH="1070400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2656" y="168310"/>
                        <a:ext cx="6184813" cy="8796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317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729</TotalTime>
  <Words>31</Words>
  <Application>Microsoft Office PowerPoint</Application>
  <PresentationFormat>Экран (4:3)</PresentationFormat>
  <Paragraphs>5</Paragraphs>
  <Slides>11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Century Gothic</vt:lpstr>
      <vt:lpstr>Wingdings 3</vt:lpstr>
      <vt:lpstr>Сектор</vt:lpstr>
      <vt:lpstr>Документ</vt:lpstr>
      <vt:lpstr>Документ Microsoft Word</vt:lpstr>
      <vt:lpstr>Организация  летнего отдыха, оздоровления и занятости детей и подростков на территории Бичурского района в 2026 году</vt:lpstr>
      <vt:lpstr>В Бичурском районе 5315 детей  в образовательных учреждениях  ДОУ – 1115 детей.   В Бичурском районе есть 3 учреждения дополнительного образования ФСК, ДЮСШ и Ддт. Так же есть детская школа искусств. Все 3 летних месяца будут работать кружки и секции.   По состоянию на 1 мая количество детей состоящих на профилактическом учете в ИПНД ОМВД России составляет – 11. на внутришкольном учете по состоянию на 01.04.2026 г. состоят 50 несовершеннолетних. Семей находящихся в социально опасном положении – 20, в них 45 детей. В «центре поддержки детей» – 26 детей.  109  опекунских семей.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sport</dc:creator>
  <cp:lastModifiedBy>AdmZam</cp:lastModifiedBy>
  <cp:revision>23</cp:revision>
  <cp:lastPrinted>2026-05-29T01:50:39Z</cp:lastPrinted>
  <dcterms:created xsi:type="dcterms:W3CDTF">2026-05-26T05:14:30Z</dcterms:created>
  <dcterms:modified xsi:type="dcterms:W3CDTF">2026-06-09T07:25:43Z</dcterms:modified>
</cp:coreProperties>
</file>