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6BA6"/>
    <a:srgbClr val="2867A0"/>
    <a:srgbClr val="21548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4660"/>
  </p:normalViewPr>
  <p:slideViewPr>
    <p:cSldViewPr snapToGrid="0" showGuides="1">
      <p:cViewPr>
        <p:scale>
          <a:sx n="110" d="100"/>
          <a:sy n="110" d="100"/>
        </p:scale>
        <p:origin x="-540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00CD1-8A22-4A04-8D17-97360A61A478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22AE5-1C07-46CD-B0A9-84F15C0531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8625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C834-640C-4586-835E-2E550AB8009B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7245-1E78-4527-9004-36FFB286D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677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C834-640C-4586-835E-2E550AB8009B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7245-1E78-4527-9004-36FFB286D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2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C834-640C-4586-835E-2E550AB8009B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7245-1E78-4527-9004-36FFB286D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863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C834-640C-4586-835E-2E550AB8009B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7245-1E78-4527-9004-36FFB286D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9686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C834-640C-4586-835E-2E550AB8009B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7245-1E78-4527-9004-36FFB286D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8051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C834-640C-4586-835E-2E550AB8009B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7245-1E78-4527-9004-36FFB286D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188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C834-640C-4586-835E-2E550AB8009B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7245-1E78-4527-9004-36FFB286D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750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C834-640C-4586-835E-2E550AB8009B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7245-1E78-4527-9004-36FFB286D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304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C834-640C-4586-835E-2E550AB8009B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7245-1E78-4527-9004-36FFB286D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1759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C834-640C-4586-835E-2E550AB8009B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7245-1E78-4527-9004-36FFB286D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504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7C834-640C-4586-835E-2E550AB8009B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7245-1E78-4527-9004-36FFB286D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087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7C834-640C-4586-835E-2E550AB8009B}" type="datetimeFigureOut">
              <a:rPr lang="ru-RU" smtClean="0"/>
              <a:pPr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B7245-1E78-4527-9004-36FFB286DA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499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0294" y="289087"/>
            <a:ext cx="11264465" cy="49665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8744" y="592223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ФИО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9557" y="2339546"/>
            <a:ext cx="11343502" cy="2842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76221" y="3074830"/>
            <a:ext cx="113012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О РАЗМЕЩЕНИИ ИНФОРМАЦИИ </a:t>
            </a:r>
          </a:p>
          <a:p>
            <a:r>
              <a:rPr lang="ru-RU" sz="4000" b="1" dirty="0" smtClean="0"/>
              <a:t>О ПРОТИВОДЕЙСТВИИ КОРРУПЦИИ </a:t>
            </a:r>
          </a:p>
          <a:p>
            <a:r>
              <a:rPr lang="ru-RU" sz="4000" b="1" dirty="0" smtClean="0"/>
              <a:t>НА ОФИЦИАЛЬНЫХ САЙТАХ ОРГАНИЗАЦИЙ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xmlns="" val="64123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9145" y="363004"/>
            <a:ext cx="11452611" cy="495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0873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5925" y="292124"/>
            <a:ext cx="11508546" cy="598813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98740" y="1199072"/>
            <a:ext cx="11136702" cy="319177"/>
          </a:xfrm>
          <a:prstGeom prst="rect">
            <a:avLst/>
          </a:prstGeom>
          <a:solidFill>
            <a:srgbClr val="2A6B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67481" y="1192802"/>
            <a:ext cx="7646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Независимая антикоррупционная экспертиза проектов нормативных правовых актов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6045" y="1276709"/>
            <a:ext cx="353683" cy="3191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8519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0636"/>
          <a:stretch>
            <a:fillRect/>
          </a:stretch>
        </p:blipFill>
        <p:spPr>
          <a:xfrm>
            <a:off x="344469" y="310957"/>
            <a:ext cx="11415435" cy="54305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36605" y="5634681"/>
            <a:ext cx="11557687" cy="733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81486" y="5736560"/>
            <a:ext cx="6693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smtClean="0"/>
              <a:t>Раздел </a:t>
            </a:r>
            <a:r>
              <a:rPr lang="en-US" sz="1400" i="1" dirty="0" smtClean="0"/>
              <a:t>II </a:t>
            </a:r>
            <a:r>
              <a:rPr lang="ru-RU" sz="1400" i="1" dirty="0" smtClean="0"/>
              <a:t>Постановления Правительства Республики Бурятия от 22.08.2013 №453</a:t>
            </a:r>
            <a:endParaRPr lang="ru-RU" sz="1400" i="1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1202"/>
          <a:stretch>
            <a:fillRect/>
          </a:stretch>
        </p:blipFill>
        <p:spPr>
          <a:xfrm>
            <a:off x="362309" y="992032"/>
            <a:ext cx="11378054" cy="455474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4961" b="10248"/>
          <a:stretch>
            <a:fillRect/>
          </a:stretch>
        </p:blipFill>
        <p:spPr>
          <a:xfrm>
            <a:off x="359433" y="4994694"/>
            <a:ext cx="11378054" cy="6124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69676" y="4839419"/>
            <a:ext cx="8167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i="1" dirty="0" smtClean="0">
                <a:solidFill>
                  <a:schemeClr val="bg1"/>
                </a:solidFill>
              </a:rPr>
              <a:t>Положение о Комиссии по соблюдению требований к служебному поведению и урегулированию конфликта интересов</a:t>
            </a:r>
            <a:endParaRPr lang="ru-RU" sz="1200" i="1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998063" y="4941168"/>
            <a:ext cx="91690" cy="916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833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20" y="296779"/>
            <a:ext cx="12189480" cy="65612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4672" y="241540"/>
            <a:ext cx="7410090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ПОРУЧЕНИЯ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" y="828136"/>
            <a:ext cx="12192000" cy="6029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93298" y="1026543"/>
            <a:ext cx="113264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Государственным учреждениям, подведомственным Министерству образования и науки Республики Бурятия, районным (городским) органам управления образования, муниципальным образовательным организациям необходимо на сайте учреждений раздел «Противодействие коррупции», привести в соответствие с Едиными требованиями к размещению и наполнению подразделов официальных сайтов исполнительных органов государственной власти Республики Бурятия, посвященных вопросам противодействия коррупции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10551" y="2570672"/>
            <a:ext cx="59963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smtClean="0"/>
              <a:t>Постановление Правительства Республики Бурятия от 22.08.2013 №453</a:t>
            </a:r>
            <a:endParaRPr lang="ru-RU" sz="1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90422" y="3361425"/>
            <a:ext cx="113264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Государственным учреждениям, подведомственным Министерству образования и науки Республики Бурятия, районным (городским) органам управления образования, муниципальным образовательным организациям продолжить работу направленную на формирование антикоррупционного самосознания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74893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640" y="408728"/>
            <a:ext cx="11339824" cy="4983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5453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134</Words>
  <Application>Microsoft Office PowerPoint</Application>
  <PresentationFormat>Произвольный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Sayana</dc:creator>
  <cp:lastModifiedBy>Марта</cp:lastModifiedBy>
  <cp:revision>8</cp:revision>
  <dcterms:created xsi:type="dcterms:W3CDTF">2022-09-14T05:46:15Z</dcterms:created>
  <dcterms:modified xsi:type="dcterms:W3CDTF">2022-09-15T01:23:51Z</dcterms:modified>
</cp:coreProperties>
</file>